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0" r:id="rId6"/>
    <p:sldId id="269" r:id="rId7"/>
    <p:sldId id="270" r:id="rId8"/>
    <p:sldId id="271" r:id="rId9"/>
    <p:sldId id="272" r:id="rId10"/>
    <p:sldId id="273" r:id="rId11"/>
    <p:sldId id="274" r:id="rId12"/>
    <p:sldId id="261" r:id="rId13"/>
    <p:sldId id="263" r:id="rId14"/>
    <p:sldId id="266" r:id="rId15"/>
    <p:sldId id="265" r:id="rId16"/>
    <p:sldId id="264" r:id="rId17"/>
    <p:sldId id="267" r:id="rId18"/>
    <p:sldId id="277" r:id="rId19"/>
    <p:sldId id="276" r:id="rId20"/>
    <p:sldId id="278" r:id="rId21"/>
    <p:sldId id="279" r:id="rId22"/>
    <p:sldId id="280" r:id="rId23"/>
    <p:sldId id="281" r:id="rId24"/>
    <p:sldId id="282" r:id="rId25"/>
    <p:sldId id="283" r:id="rId26"/>
    <p:sldId id="286" r:id="rId27"/>
    <p:sldId id="284" r:id="rId28"/>
    <p:sldId id="285" r:id="rId29"/>
    <p:sldId id="287" r:id="rId30"/>
    <p:sldId id="288" r:id="rId31"/>
    <p:sldId id="289" r:id="rId32"/>
    <p:sldId id="290" r:id="rId33"/>
    <p:sldId id="291" r:id="rId34"/>
    <p:sldId id="292" r:id="rId35"/>
    <p:sldId id="293" r:id="rId36"/>
    <p:sldId id="296" r:id="rId37"/>
    <p:sldId id="297" r:id="rId38"/>
    <p:sldId id="275" r:id="rId39"/>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CC49A"/>
    <a:srgbClr val="FFCCCC"/>
    <a:srgbClr val="F2D6E0"/>
    <a:srgbClr val="F1C1A9"/>
    <a:srgbClr val="FFCC66"/>
    <a:srgbClr val="996633"/>
    <a:srgbClr val="993366"/>
    <a:srgbClr val="A4365D"/>
    <a:srgbClr val="EAEAE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6" d="100"/>
          <a:sy n="66" d="100"/>
        </p:scale>
        <p:origin x="-1488" y="-114"/>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14" name="Title 13"/>
          <p:cNvSpPr>
            <a:spLocks noGrp="1"/>
          </p:cNvSpPr>
          <p:nvPr>
            <p:ph type="ctrTitle"/>
          </p:nvPr>
        </p:nvSpPr>
        <p:spPr>
          <a:xfrm>
            <a:off x="1432560" y="359898"/>
            <a:ext cx="7406640" cy="1472184"/>
          </a:xfrm>
        </p:spPr>
        <p:txBody>
          <a:bodyPr anchor="b"/>
          <a:lstStyle>
            <a:lvl1pPr algn="l">
              <a:defRPr/>
            </a:lvl1pPr>
            <a:extLst/>
          </a:lstStyle>
          <a:p>
            <a:r>
              <a:rPr kumimoji="0" lang="en-US" smtClean="0"/>
              <a:t>Click to edit Master title style</a:t>
            </a:r>
            <a:endParaRPr kumimoji="0" lang="en-US"/>
          </a:p>
        </p:txBody>
      </p:sp>
      <p:sp>
        <p:nvSpPr>
          <p:cNvPr id="22" name="Subtitle 21"/>
          <p:cNvSpPr>
            <a:spLocks noGrp="1"/>
          </p:cNvSpPr>
          <p:nvPr>
            <p:ph type="subTitle" idx="1"/>
          </p:nvPr>
        </p:nvSpPr>
        <p:spPr>
          <a:xfrm>
            <a:off x="1432560" y="1850064"/>
            <a:ext cx="7406640" cy="1752600"/>
          </a:xfrm>
        </p:spPr>
        <p:txBody>
          <a:bodyPr tIns="0"/>
          <a:lstStyle>
            <a:lvl1pPr marL="27432" indent="0" algn="l">
              <a:buNone/>
              <a:defRPr sz="2600">
                <a:solidFill>
                  <a:schemeClr val="tx2">
                    <a:shade val="30000"/>
                    <a:satMod val="150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a:p>
        </p:txBody>
      </p:sp>
      <p:sp>
        <p:nvSpPr>
          <p:cNvPr id="7" name="Date Placeholder 6"/>
          <p:cNvSpPr>
            <a:spLocks noGrp="1"/>
          </p:cNvSpPr>
          <p:nvPr>
            <p:ph type="dt" sz="half" idx="10"/>
          </p:nvPr>
        </p:nvSpPr>
        <p:spPr/>
        <p:txBody>
          <a:bodyPr/>
          <a:lstStyle>
            <a:extLst/>
          </a:lstStyle>
          <a:p>
            <a:fld id="{1D8BD707-D9CF-40AE-B4C6-C98DA3205C09}" type="datetimeFigureOut">
              <a:rPr lang="en-US" smtClean="0"/>
              <a:pPr/>
              <a:t>2/18/2016</a:t>
            </a:fld>
            <a:endParaRPr lang="en-US"/>
          </a:p>
        </p:txBody>
      </p:sp>
      <p:sp>
        <p:nvSpPr>
          <p:cNvPr id="20" name="Footer Placeholder 19"/>
          <p:cNvSpPr>
            <a:spLocks noGrp="1"/>
          </p:cNvSpPr>
          <p:nvPr>
            <p:ph type="ftr" sz="quarter" idx="11"/>
          </p:nvPr>
        </p:nvSpPr>
        <p:spPr/>
        <p:txBody>
          <a:bodyPr/>
          <a:lstStyle>
            <a:extLst/>
          </a:lstStyle>
          <a:p>
            <a:endParaRPr lang="en-US"/>
          </a:p>
        </p:txBody>
      </p:sp>
      <p:sp>
        <p:nvSpPr>
          <p:cNvPr id="10" name="Slide Number Placeholder 9"/>
          <p:cNvSpPr>
            <a:spLocks noGrp="1"/>
          </p:cNvSpPr>
          <p:nvPr>
            <p:ph type="sldNum" sz="quarter" idx="12"/>
          </p:nvPr>
        </p:nvSpPr>
        <p:spPr/>
        <p:txBody>
          <a:bodyPr/>
          <a:lstStyle>
            <a:extLst/>
          </a:lstStyle>
          <a:p>
            <a:fld id="{B6F15528-21DE-4FAA-801E-634DDDAF4B2B}" type="slidenum">
              <a:rPr lang="en-US" smtClean="0"/>
              <a:pPr/>
              <a:t>‹#›</a:t>
            </a:fld>
            <a:endParaRPr lang="en-US"/>
          </a:p>
        </p:txBody>
      </p:sp>
      <p:sp>
        <p:nvSpPr>
          <p:cNvPr id="8" name="Oval 7"/>
          <p:cNvSpPr/>
          <p:nvPr/>
        </p:nvSpPr>
        <p:spPr>
          <a:xfrm>
            <a:off x="921433" y="1413802"/>
            <a:ext cx="210312" cy="210312"/>
          </a:xfrm>
          <a:prstGeom prst="ellipse">
            <a:avLst/>
          </a:prstGeom>
          <a:gradFill rotWithShape="1">
            <a:gsLst>
              <a:gs pos="0">
                <a:schemeClr val="accent1">
                  <a:tint val="20000"/>
                  <a:satMod val="450000"/>
                  <a:alpha val="95000"/>
                </a:schemeClr>
              </a:gs>
              <a:gs pos="50000">
                <a:schemeClr val="accent1">
                  <a:tint val="38000"/>
                  <a:satMod val="250000"/>
                  <a:alpha val="90000"/>
                </a:schemeClr>
              </a:gs>
              <a:gs pos="95000">
                <a:schemeClr val="accent1">
                  <a:tint val="75000"/>
                  <a:satMod val="255000"/>
                  <a:alpha val="88000"/>
                </a:schemeClr>
              </a:gs>
              <a:gs pos="100000">
                <a:schemeClr val="accent1">
                  <a:tint val="100000"/>
                  <a:shade val="90000"/>
                  <a:satMod val="255000"/>
                  <a:alpha val="85000"/>
                </a:schemeClr>
              </a:gs>
            </a:gsLst>
            <a:path path="circle">
              <a:fillToRect l="25000" t="12500" r="75000" b="87500"/>
            </a:path>
          </a:gradFill>
          <a:ln w="2000" cap="rnd" cmpd="sng" algn="ctr">
            <a:solidFill>
              <a:schemeClr val="accent1">
                <a:shade val="90000"/>
                <a:satMod val="110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
        <p:nvSpPr>
          <p:cNvPr id="9" name="Oval 8"/>
          <p:cNvSpPr/>
          <p:nvPr/>
        </p:nvSpPr>
        <p:spPr>
          <a:xfrm>
            <a:off x="1157176" y="1345016"/>
            <a:ext cx="64008" cy="64008"/>
          </a:xfrm>
          <a:prstGeom prst="ellipse">
            <a:avLst/>
          </a:prstGeom>
          <a:noFill/>
          <a:ln w="12700" cap="rnd" cmpd="sng" algn="ctr">
            <a:solidFill>
              <a:schemeClr val="accent1">
                <a:shade val="75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1D8BD707-D9CF-40AE-B4C6-C98DA3205C09}" type="datetimeFigureOut">
              <a:rPr lang="en-US" smtClean="0"/>
              <a:pPr/>
              <a:t>2/18/2016</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274639"/>
            <a:ext cx="1828800" cy="5851525"/>
          </a:xfrm>
        </p:spPr>
        <p:txBody>
          <a:bodyPr vert="eaVert"/>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1143000" y="274640"/>
            <a:ext cx="5562600" cy="5851525"/>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1D8BD707-D9CF-40AE-B4C6-C98DA3205C09}" type="datetimeFigureOut">
              <a:rPr lang="en-US" smtClean="0"/>
              <a:pPr/>
              <a:t>2/18/2016</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1D8BD707-D9CF-40AE-B4C6-C98DA3205C09}" type="datetimeFigureOut">
              <a:rPr lang="en-US" smtClean="0"/>
              <a:pPr/>
              <a:t>2/18/2016</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7" name="Rectangle 6"/>
          <p:cNvSpPr/>
          <p:nvPr/>
        </p:nvSpPr>
        <p:spPr>
          <a:xfrm>
            <a:off x="2282890" y="-54"/>
            <a:ext cx="6858000" cy="6858054"/>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Title 1"/>
          <p:cNvSpPr>
            <a:spLocks noGrp="1"/>
          </p:cNvSpPr>
          <p:nvPr>
            <p:ph type="title"/>
          </p:nvPr>
        </p:nvSpPr>
        <p:spPr>
          <a:xfrm>
            <a:off x="2578392" y="2600325"/>
            <a:ext cx="6400800" cy="2286000"/>
          </a:xfrm>
        </p:spPr>
        <p:txBody>
          <a:bodyPr anchor="t"/>
          <a:lstStyle>
            <a:lvl1pPr algn="l">
              <a:lnSpc>
                <a:spcPts val="4500"/>
              </a:lnSpc>
              <a:buNone/>
              <a:defRPr sz="4000" b="1" cap="all"/>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2578392" y="1066800"/>
            <a:ext cx="6400800" cy="1509712"/>
          </a:xfrm>
        </p:spPr>
        <p:txBody>
          <a:bodyPr anchor="b"/>
          <a:lstStyle>
            <a:lvl1pPr marL="18288" indent="0">
              <a:lnSpc>
                <a:spcPts val="2300"/>
              </a:lnSpc>
              <a:spcBef>
                <a:spcPts val="0"/>
              </a:spcBef>
              <a:buNone/>
              <a:defRPr sz="2000">
                <a:solidFill>
                  <a:schemeClr val="tx2">
                    <a:shade val="30000"/>
                    <a:satMod val="150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extLst/>
          </a:lstStyle>
          <a:p>
            <a:fld id="{1D8BD707-D9CF-40AE-B4C6-C98DA3205C09}" type="datetimeFigureOut">
              <a:rPr lang="en-US" smtClean="0"/>
              <a:pPr/>
              <a:t>2/18/2016</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B6F15528-21DE-4FAA-801E-634DDDAF4B2B}" type="slidenum">
              <a:rPr lang="en-US" smtClean="0"/>
              <a:pPr/>
              <a:t>‹#›</a:t>
            </a:fld>
            <a:endParaRPr lang="en-US"/>
          </a:p>
        </p:txBody>
      </p:sp>
      <p:sp>
        <p:nvSpPr>
          <p:cNvPr id="10" name="Rectangle 9"/>
          <p:cNvSpPr/>
          <p:nvPr/>
        </p:nvSpPr>
        <p:spPr bwMode="invGray">
          <a:xfrm>
            <a:off x="2286000" y="0"/>
            <a:ext cx="76200"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8" name="Oval 7"/>
          <p:cNvSpPr/>
          <p:nvPr/>
        </p:nvSpPr>
        <p:spPr>
          <a:xfrm>
            <a:off x="2172321" y="2814656"/>
            <a:ext cx="210312" cy="210312"/>
          </a:xfrm>
          <a:prstGeom prst="ellipse">
            <a:avLst/>
          </a:prstGeom>
          <a:gradFill rotWithShape="1">
            <a:gsLst>
              <a:gs pos="0">
                <a:schemeClr val="accent1">
                  <a:tint val="20000"/>
                  <a:satMod val="450000"/>
                  <a:alpha val="95000"/>
                </a:schemeClr>
              </a:gs>
              <a:gs pos="50000">
                <a:schemeClr val="accent1">
                  <a:tint val="38000"/>
                  <a:satMod val="250000"/>
                  <a:alpha val="90000"/>
                </a:schemeClr>
              </a:gs>
              <a:gs pos="95000">
                <a:schemeClr val="accent1">
                  <a:tint val="75000"/>
                  <a:satMod val="255000"/>
                  <a:alpha val="88000"/>
                </a:schemeClr>
              </a:gs>
              <a:gs pos="100000">
                <a:schemeClr val="accent1">
                  <a:tint val="100000"/>
                  <a:shade val="90000"/>
                  <a:satMod val="255000"/>
                  <a:alpha val="85000"/>
                </a:schemeClr>
              </a:gs>
            </a:gsLst>
            <a:path path="circle">
              <a:fillToRect l="25000" t="12500" r="75000" b="87500"/>
            </a:path>
          </a:gradFill>
          <a:ln w="2000" cap="rnd" cmpd="sng" algn="ctr">
            <a:solidFill>
              <a:schemeClr val="accent1">
                <a:shade val="90000"/>
                <a:satMod val="110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
        <p:nvSpPr>
          <p:cNvPr id="9" name="Oval 8"/>
          <p:cNvSpPr/>
          <p:nvPr/>
        </p:nvSpPr>
        <p:spPr>
          <a:xfrm>
            <a:off x="2408064" y="2745870"/>
            <a:ext cx="64008" cy="64008"/>
          </a:xfrm>
          <a:prstGeom prst="ellipse">
            <a:avLst/>
          </a:prstGeom>
          <a:noFill/>
          <a:ln w="12700" cap="rnd" cmpd="sng" algn="ctr">
            <a:solidFill>
              <a:schemeClr val="accent1">
                <a:shade val="75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1435608" y="274320"/>
            <a:ext cx="7498080" cy="1143000"/>
          </a:xfrm>
        </p:spPr>
        <p:txBody>
          <a:bodyPr/>
          <a:lstStyle>
            <a:extLst/>
          </a:lstStyle>
          <a:p>
            <a:r>
              <a:rPr kumimoji="0" lang="en-US" smtClean="0"/>
              <a:t>Click to edit Master title style</a:t>
            </a:r>
            <a:endParaRPr kumimoji="0" lang="en-US"/>
          </a:p>
        </p:txBody>
      </p:sp>
      <p:sp>
        <p:nvSpPr>
          <p:cNvPr id="3" name="Content Placeholder 2"/>
          <p:cNvSpPr>
            <a:spLocks noGrp="1"/>
          </p:cNvSpPr>
          <p:nvPr>
            <p:ph sz="half" idx="1"/>
          </p:nvPr>
        </p:nvSpPr>
        <p:spPr>
          <a:xfrm>
            <a:off x="1435608" y="1524000"/>
            <a:ext cx="3657600" cy="466344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5276088" y="1524000"/>
            <a:ext cx="3657600" cy="466344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1D8BD707-D9CF-40AE-B4C6-C98DA3205C09}" type="datetimeFigureOut">
              <a:rPr lang="en-US" smtClean="0"/>
              <a:pPr/>
              <a:t>2/18/2016</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5160336"/>
            <a:ext cx="8229600" cy="1143000"/>
          </a:xfrm>
        </p:spPr>
        <p:txBody>
          <a:bodyPr anchor="ctr"/>
          <a:lstStyle>
            <a:lvl1pPr algn="ctr">
              <a:defRPr sz="4500" b="1" cap="none" baseline="0"/>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328278"/>
            <a:ext cx="4023360" cy="640080"/>
          </a:xfrm>
          <a:solidFill>
            <a:schemeClr val="bg1"/>
          </a:solidFill>
          <a:ln w="10795">
            <a:solidFill>
              <a:schemeClr val="bg1"/>
            </a:solidFill>
            <a:miter lim="800000"/>
          </a:ln>
        </p:spPr>
        <p:txBody>
          <a:bodyPr anchor="ctr"/>
          <a:lstStyle>
            <a:lvl1pPr marL="64008" indent="0" algn="l">
              <a:lnSpc>
                <a:spcPct val="100000"/>
              </a:lnSpc>
              <a:spcBef>
                <a:spcPts val="100"/>
              </a:spcBef>
              <a:buNone/>
              <a:defRPr sz="1900" b="0">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63440" y="328278"/>
            <a:ext cx="4023360" cy="640080"/>
          </a:xfrm>
          <a:solidFill>
            <a:schemeClr val="bg1"/>
          </a:solidFill>
          <a:ln w="10795">
            <a:solidFill>
              <a:schemeClr val="bg1"/>
            </a:solidFill>
            <a:miter lim="800000"/>
          </a:ln>
        </p:spPr>
        <p:txBody>
          <a:bodyPr anchor="ctr"/>
          <a:lstStyle>
            <a:lvl1pPr marL="64008" indent="0" algn="l">
              <a:lnSpc>
                <a:spcPct val="100000"/>
              </a:lnSpc>
              <a:spcBef>
                <a:spcPts val="100"/>
              </a:spcBef>
              <a:buNone/>
              <a:defRPr sz="1900" b="0">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969336"/>
            <a:ext cx="4023360" cy="4114800"/>
          </a:xfrm>
          <a:ln w="10795">
            <a:solidFill>
              <a:schemeClr val="bg1"/>
            </a:solidFill>
            <a:prstDash val="dash"/>
            <a:miter lim="800000"/>
          </a:ln>
        </p:spPr>
        <p:txBody>
          <a:bodyPr/>
          <a:lstStyle>
            <a:lvl1pPr marL="393192" indent="-274320">
              <a:lnSpc>
                <a:spcPct val="100000"/>
              </a:lnSpc>
              <a:spcBef>
                <a:spcPts val="700"/>
              </a:spcBef>
              <a:defRPr sz="2400"/>
            </a:lvl1pPr>
            <a:lvl2pPr>
              <a:lnSpc>
                <a:spcPct val="100000"/>
              </a:lnSpc>
              <a:spcBef>
                <a:spcPts val="700"/>
              </a:spcBef>
              <a:defRPr sz="2000"/>
            </a:lvl2pPr>
            <a:lvl3pPr>
              <a:lnSpc>
                <a:spcPct val="100000"/>
              </a:lnSpc>
              <a:spcBef>
                <a:spcPts val="700"/>
              </a:spcBef>
              <a:defRPr sz="1800"/>
            </a:lvl3pPr>
            <a:lvl4pPr>
              <a:lnSpc>
                <a:spcPct val="100000"/>
              </a:lnSpc>
              <a:spcBef>
                <a:spcPts val="700"/>
              </a:spcBef>
              <a:defRPr sz="1600"/>
            </a:lvl4pPr>
            <a:lvl5pPr>
              <a:lnSpc>
                <a:spcPct val="100000"/>
              </a:lnSpc>
              <a:spcBef>
                <a:spcPts val="700"/>
              </a:spcBef>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63440" y="969336"/>
            <a:ext cx="4023360" cy="4114800"/>
          </a:xfrm>
          <a:ln w="10795">
            <a:solidFill>
              <a:schemeClr val="bg1"/>
            </a:solidFill>
            <a:prstDash val="dash"/>
            <a:miter lim="800000"/>
          </a:ln>
        </p:spPr>
        <p:txBody>
          <a:bodyPr/>
          <a:lstStyle>
            <a:lvl1pPr marL="393192" indent="-274320">
              <a:lnSpc>
                <a:spcPct val="100000"/>
              </a:lnSpc>
              <a:spcBef>
                <a:spcPts val="700"/>
              </a:spcBef>
              <a:defRPr sz="2400"/>
            </a:lvl1pPr>
            <a:lvl2pPr>
              <a:lnSpc>
                <a:spcPct val="100000"/>
              </a:lnSpc>
              <a:spcBef>
                <a:spcPts val="700"/>
              </a:spcBef>
              <a:defRPr sz="2000"/>
            </a:lvl2pPr>
            <a:lvl3pPr>
              <a:lnSpc>
                <a:spcPct val="100000"/>
              </a:lnSpc>
              <a:spcBef>
                <a:spcPts val="700"/>
              </a:spcBef>
              <a:defRPr sz="1800"/>
            </a:lvl3pPr>
            <a:lvl4pPr>
              <a:lnSpc>
                <a:spcPct val="100000"/>
              </a:lnSpc>
              <a:spcBef>
                <a:spcPts val="700"/>
              </a:spcBef>
              <a:defRPr sz="1600"/>
            </a:lvl4pPr>
            <a:lvl5pPr>
              <a:lnSpc>
                <a:spcPct val="100000"/>
              </a:lnSpc>
              <a:spcBef>
                <a:spcPts val="700"/>
              </a:spcBef>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extLst/>
          </a:lstStyle>
          <a:p>
            <a:fld id="{1D8BD707-D9CF-40AE-B4C6-C98DA3205C09}" type="datetimeFigureOut">
              <a:rPr lang="en-US" smtClean="0"/>
              <a:pPr/>
              <a:t>2/18/2016</a:t>
            </a:fld>
            <a:endParaRPr lang="en-US"/>
          </a:p>
        </p:txBody>
      </p:sp>
      <p:sp>
        <p:nvSpPr>
          <p:cNvPr id="8" name="Footer Placeholder 7"/>
          <p:cNvSpPr>
            <a:spLocks noGrp="1"/>
          </p:cNvSpPr>
          <p:nvPr>
            <p:ph type="ftr" sz="quarter" idx="11"/>
          </p:nvPr>
        </p:nvSpPr>
        <p:spPr/>
        <p:txBody>
          <a:bodyPr/>
          <a:lstStyle>
            <a:extLst/>
          </a:lstStyle>
          <a:p>
            <a:endParaRPr lang="en-US"/>
          </a:p>
        </p:txBody>
      </p:sp>
      <p:sp>
        <p:nvSpPr>
          <p:cNvPr id="9" name="Slide Number Placeholder 8"/>
          <p:cNvSpPr>
            <a:spLocks noGrp="1"/>
          </p:cNvSpPr>
          <p:nvPr>
            <p:ph type="sldNum" sz="quarter" idx="12"/>
          </p:nvPr>
        </p:nvSpPr>
        <p:spPr/>
        <p:txBody>
          <a:bodyPr/>
          <a:lstStyle>
            <a:extLst/>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1435608" y="274320"/>
            <a:ext cx="7498080" cy="1143000"/>
          </a:xfrm>
        </p:spPr>
        <p:txBody>
          <a:bodyPr anchor="ctr"/>
          <a:lstStyle>
            <a:extLst/>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extLst/>
          </a:lstStyle>
          <a:p>
            <a:fld id="{1D8BD707-D9CF-40AE-B4C6-C98DA3205C09}" type="datetimeFigureOut">
              <a:rPr lang="en-US" smtClean="0"/>
              <a:pPr/>
              <a:t>2/18/2016</a:t>
            </a:fld>
            <a:endParaRPr lang="en-US"/>
          </a:p>
        </p:txBody>
      </p:sp>
      <p:sp>
        <p:nvSpPr>
          <p:cNvPr id="4" name="Footer Placeholder 3"/>
          <p:cNvSpPr>
            <a:spLocks noGrp="1"/>
          </p:cNvSpPr>
          <p:nvPr>
            <p:ph type="ftr" sz="quarter" idx="11"/>
          </p:nvPr>
        </p:nvSpPr>
        <p:spPr/>
        <p:txBody>
          <a:bodyPr/>
          <a:lstStyle>
            <a:extLst/>
          </a:lstStyle>
          <a:p>
            <a:endParaRPr lang="en-US"/>
          </a:p>
        </p:txBody>
      </p:sp>
      <p:sp>
        <p:nvSpPr>
          <p:cNvPr id="5" name="Slide Number Placeholder 4"/>
          <p:cNvSpPr>
            <a:spLocks noGrp="1"/>
          </p:cNvSpPr>
          <p:nvPr>
            <p:ph type="sldNum" sz="quarter" idx="12"/>
          </p:nvPr>
        </p:nvSpPr>
        <p:spPr/>
        <p:txBody>
          <a:bodyPr/>
          <a:lstStyle>
            <a:extLst/>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5" name="Rectangle 4"/>
          <p:cNvSpPr/>
          <p:nvPr/>
        </p:nvSpPr>
        <p:spPr>
          <a:xfrm>
            <a:off x="1014984" y="0"/>
            <a:ext cx="8129016" cy="6858000"/>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Date Placeholder 1"/>
          <p:cNvSpPr>
            <a:spLocks noGrp="1"/>
          </p:cNvSpPr>
          <p:nvPr>
            <p:ph type="dt" sz="half" idx="10"/>
          </p:nvPr>
        </p:nvSpPr>
        <p:spPr/>
        <p:txBody>
          <a:bodyPr/>
          <a:lstStyle>
            <a:extLst/>
          </a:lstStyle>
          <a:p>
            <a:fld id="{1D8BD707-D9CF-40AE-B4C6-C98DA3205C09}" type="datetimeFigureOut">
              <a:rPr lang="en-US" smtClean="0"/>
              <a:pPr/>
              <a:t>2/18/2016</a:t>
            </a:fld>
            <a:endParaRPr lang="en-US"/>
          </a:p>
        </p:txBody>
      </p:sp>
      <p:sp>
        <p:nvSpPr>
          <p:cNvPr id="3" name="Footer Placeholder 2"/>
          <p:cNvSpPr>
            <a:spLocks noGrp="1"/>
          </p:cNvSpPr>
          <p:nvPr>
            <p:ph type="ftr" sz="quarter" idx="11"/>
          </p:nvPr>
        </p:nvSpPr>
        <p:spPr/>
        <p:txBody>
          <a:bodyPr/>
          <a:lstStyle>
            <a:extLst/>
          </a:lstStyle>
          <a:p>
            <a:endParaRPr lang="en-US"/>
          </a:p>
        </p:txBody>
      </p:sp>
      <p:sp>
        <p:nvSpPr>
          <p:cNvPr id="4" name="Slide Number Placeholder 3"/>
          <p:cNvSpPr>
            <a:spLocks noGrp="1"/>
          </p:cNvSpPr>
          <p:nvPr>
            <p:ph type="sldNum" sz="quarter" idx="12"/>
          </p:nvPr>
        </p:nvSpPr>
        <p:spPr/>
        <p:txBody>
          <a:bodyPr/>
          <a:lstStyle>
            <a:extLst/>
          </a:lstStyle>
          <a:p>
            <a:fld id="{B6F15528-21DE-4FAA-801E-634DDDAF4B2B}" type="slidenum">
              <a:rPr lang="en-US" smtClean="0"/>
              <a:pPr/>
              <a:t>‹#›</a:t>
            </a:fld>
            <a:endParaRPr lang="en-US"/>
          </a:p>
        </p:txBody>
      </p:sp>
      <p:sp>
        <p:nvSpPr>
          <p:cNvPr id="6" name="Rectangle 5"/>
          <p:cNvSpPr/>
          <p:nvPr/>
        </p:nvSpPr>
        <p:spPr bwMode="invGray">
          <a:xfrm>
            <a:off x="1014984" y="-54"/>
            <a:ext cx="73152"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16778"/>
            <a:ext cx="3810000" cy="1162050"/>
          </a:xfrm>
          <a:ln>
            <a:noFill/>
          </a:ln>
        </p:spPr>
        <p:txBody>
          <a:bodyPr anchor="b"/>
          <a:lstStyle>
            <a:lvl1pPr algn="l">
              <a:lnSpc>
                <a:spcPts val="2000"/>
              </a:lnSpc>
              <a:buNone/>
              <a:defRPr sz="2200" b="1" cap="all" baseline="0"/>
            </a:lvl1pPr>
            <a:extLst/>
          </a:lstStyle>
          <a:p>
            <a:r>
              <a:rPr kumimoji="0" lang="en-US" smtClean="0"/>
              <a:t>Click to edit Master title style</a:t>
            </a:r>
            <a:endParaRPr kumimoji="0" lang="en-US"/>
          </a:p>
        </p:txBody>
      </p:sp>
      <p:sp>
        <p:nvSpPr>
          <p:cNvPr id="3" name="Text Placeholder 2"/>
          <p:cNvSpPr>
            <a:spLocks noGrp="1"/>
          </p:cNvSpPr>
          <p:nvPr>
            <p:ph type="body" idx="2"/>
          </p:nvPr>
        </p:nvSpPr>
        <p:spPr>
          <a:xfrm>
            <a:off x="457200" y="1406964"/>
            <a:ext cx="3810000" cy="698500"/>
          </a:xfrm>
        </p:spPr>
        <p:txBody>
          <a:bodyPr/>
          <a:lstStyle>
            <a:lvl1pPr marL="45720" indent="0">
              <a:lnSpc>
                <a:spcPct val="100000"/>
              </a:lnSpc>
              <a:spcBef>
                <a:spcPts val="0"/>
              </a:spcBef>
              <a:buNone/>
              <a:defRPr sz="1400"/>
            </a:lvl1pPr>
            <a:lvl2pPr>
              <a:buNone/>
              <a:defRPr sz="1200"/>
            </a:lvl2pPr>
            <a:lvl3pPr>
              <a:buNone/>
              <a:defRPr sz="1000"/>
            </a:lvl3pPr>
            <a:lvl4pPr>
              <a:buNone/>
              <a:defRPr sz="900"/>
            </a:lvl4pPr>
            <a:lvl5pPr>
              <a:buNone/>
              <a:defRPr sz="900"/>
            </a:lvl5pPr>
            <a:extLst/>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457200" y="2133600"/>
            <a:ext cx="8153400" cy="3992563"/>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1D8BD707-D9CF-40AE-B4C6-C98DA3205C09}" type="datetimeFigureOut">
              <a:rPr lang="en-US" smtClean="0"/>
              <a:pPr/>
              <a:t>2/18/2016</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886896" y="1066800"/>
            <a:ext cx="2743200" cy="1981200"/>
          </a:xfrm>
        </p:spPr>
        <p:txBody>
          <a:bodyPr anchor="b">
            <a:noAutofit/>
          </a:bodyPr>
          <a:lstStyle>
            <a:lvl1pPr algn="l">
              <a:buNone/>
              <a:defRPr sz="2100" b="1">
                <a:effectLst/>
              </a:defRPr>
            </a:lvl1pPr>
            <a:extLst/>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extLst/>
          </a:lstStyle>
          <a:p>
            <a:fld id="{1D8BD707-D9CF-40AE-B4C6-C98DA3205C09}" type="datetimeFigureOut">
              <a:rPr lang="en-US" smtClean="0"/>
              <a:pPr/>
              <a:t>2/18/2016</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B6F15528-21DE-4FAA-801E-634DDDAF4B2B}" type="slidenum">
              <a:rPr lang="en-US" smtClean="0"/>
              <a:pPr/>
              <a:t>‹#›</a:t>
            </a:fld>
            <a:endParaRPr lang="en-US"/>
          </a:p>
        </p:txBody>
      </p:sp>
      <p:sp>
        <p:nvSpPr>
          <p:cNvPr id="8" name="Rectangle 7"/>
          <p:cNvSpPr/>
          <p:nvPr/>
        </p:nvSpPr>
        <p:spPr>
          <a:xfrm>
            <a:off x="762000" y="1066800"/>
            <a:ext cx="4572000" cy="4572000"/>
          </a:xfrm>
          <a:prstGeom prst="rect">
            <a:avLst/>
          </a:prstGeom>
          <a:solidFill>
            <a:srgbClr val="FFFFFF"/>
          </a:solidFill>
          <a:ln w="88900" cap="sq">
            <a:solidFill>
              <a:srgbClr val="FFFFFF"/>
            </a:solidFill>
            <a:miter lim="800000"/>
          </a:ln>
          <a:effectLst>
            <a:outerShdw blurRad="55500" dist="18500" dir="5400000" algn="tl" rotWithShape="0">
              <a:srgbClr val="000000">
                <a:alpha val="35000"/>
              </a:srgbClr>
            </a:outerShdw>
          </a:effectLst>
          <a:scene3d>
            <a:camera prst="orthographicFront"/>
            <a:lightRig rig="twoPt" dir="t">
              <a:rot lat="0" lon="0" rev="7200000"/>
            </a:lightRig>
          </a:scene3d>
          <a:sp3d contourW="635">
            <a:bevelT w="25400" h="19050"/>
            <a:contourClr>
              <a:srgbClr val="969696"/>
            </a:contourClr>
          </a:sp3d>
        </p:spPr>
        <p:txBody>
          <a:bodyPr lIns="91440" tIns="274320" rtlCol="0" anchor="t">
            <a:normAutofit/>
          </a:bodyPr>
          <a:lstStyle>
            <a:extLst/>
          </a:lstStyle>
          <a:p>
            <a:pPr marL="0" indent="-283464" algn="l" rtl="0" eaLnBrk="1" latinLnBrk="0" hangingPunct="1">
              <a:lnSpc>
                <a:spcPts val="3000"/>
              </a:lnSpc>
              <a:spcBef>
                <a:spcPts val="600"/>
              </a:spcBef>
              <a:buClr>
                <a:schemeClr val="accent1"/>
              </a:buClr>
              <a:buSzPct val="80000"/>
              <a:buFont typeface="Wingdings 2"/>
              <a:buNone/>
            </a:pPr>
            <a:endParaRPr kumimoji="0" lang="en-US" sz="3200" kern="1200">
              <a:solidFill>
                <a:schemeClr val="tx1"/>
              </a:solidFill>
              <a:latin typeface="+mn-lt"/>
              <a:ea typeface="+mn-ea"/>
              <a:cs typeface="+mn-cs"/>
            </a:endParaRPr>
          </a:p>
        </p:txBody>
      </p:sp>
      <p:sp>
        <p:nvSpPr>
          <p:cNvPr id="3" name="Picture Placeholder 2"/>
          <p:cNvSpPr>
            <a:spLocks noGrp="1"/>
          </p:cNvSpPr>
          <p:nvPr>
            <p:ph type="pic" idx="1"/>
          </p:nvPr>
        </p:nvSpPr>
        <p:spPr>
          <a:xfrm>
            <a:off x="838200" y="1143003"/>
            <a:ext cx="4419600" cy="3514531"/>
          </a:xfrm>
          <a:prstGeom prst="roundRect">
            <a:avLst>
              <a:gd name="adj" fmla="val 783"/>
            </a:avLst>
          </a:prstGeom>
          <a:solidFill>
            <a:schemeClr val="bg2"/>
          </a:solidFill>
          <a:ln w="127000">
            <a:noFill/>
            <a:miter lim="800000"/>
          </a:ln>
          <a:effectLst/>
        </p:spPr>
        <p:txBody>
          <a:bodyPr lIns="91440" tIns="274320" anchor="t"/>
          <a:lstStyle>
            <a:lvl1pPr indent="0">
              <a:buNone/>
              <a:defRPr sz="3200"/>
            </a:lvl1pPr>
            <a:extLst/>
          </a:lstStyle>
          <a:p>
            <a:pPr marL="0" algn="l" eaLnBrk="1" latinLnBrk="0" hangingPunct="1"/>
            <a:r>
              <a:rPr kumimoji="0" lang="en-US" smtClean="0"/>
              <a:t>Click icon to add picture</a:t>
            </a:r>
            <a:endParaRPr kumimoji="0" lang="en-US" dirty="0"/>
          </a:p>
        </p:txBody>
      </p:sp>
      <p:sp>
        <p:nvSpPr>
          <p:cNvPr id="9" name="Flowchart: Process 8"/>
          <p:cNvSpPr/>
          <p:nvPr/>
        </p:nvSpPr>
        <p:spPr>
          <a:xfrm rot="19468671">
            <a:off x="396725" y="954341"/>
            <a:ext cx="685800" cy="204310"/>
          </a:xfrm>
          <a:prstGeom prst="flowChartProcess">
            <a:avLst/>
          </a:prstGeom>
          <a:solidFill>
            <a:srgbClr val="FBFBFB">
              <a:alpha val="45098"/>
            </a:srgbClr>
          </a:solidFill>
          <a:ln w="6350" cap="rnd" cmpd="sng" algn="ctr">
            <a:solidFill>
              <a:srgbClr val="FFFFFF">
                <a:alpha val="100000"/>
              </a:srgbClr>
            </a:solidFill>
            <a:prstDash val="solid"/>
          </a:ln>
          <a:effectLst>
            <a:outerShdw blurRad="25400" dist="25400" dir="3300000" sx="96000" sy="96000" algn="tl" rotWithShape="0">
              <a:schemeClr val="bg2">
                <a:shade val="90000"/>
                <a:satMod val="200000"/>
                <a:alpha val="40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0" name="Flowchart: Process 9"/>
          <p:cNvSpPr/>
          <p:nvPr/>
        </p:nvSpPr>
        <p:spPr>
          <a:xfrm rot="2103354" flipH="1">
            <a:off x="5003667" y="936786"/>
            <a:ext cx="649224" cy="204310"/>
          </a:xfrm>
          <a:prstGeom prst="flowChartProcess">
            <a:avLst/>
          </a:prstGeom>
          <a:solidFill>
            <a:srgbClr val="FBFBFB">
              <a:alpha val="45098"/>
            </a:srgbClr>
          </a:solidFill>
          <a:ln w="6350" cap="rnd" cmpd="sng" algn="ctr">
            <a:solidFill>
              <a:srgbClr val="FFFFFF">
                <a:alpha val="100000"/>
              </a:srgbClr>
            </a:solidFill>
            <a:prstDash val="solid"/>
          </a:ln>
          <a:effectLst>
            <a:outerShdw blurRad="25400" dist="25400" dir="3300000" sx="96000" sy="96000" algn="tl" rotWithShape="0">
              <a:schemeClr val="bg2">
                <a:alpha val="20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4" name="Text Placeholder 3"/>
          <p:cNvSpPr>
            <a:spLocks noGrp="1"/>
          </p:cNvSpPr>
          <p:nvPr>
            <p:ph type="body" sz="half" idx="2"/>
          </p:nvPr>
        </p:nvSpPr>
        <p:spPr>
          <a:xfrm>
            <a:off x="838200" y="4800600"/>
            <a:ext cx="4419600" cy="762000"/>
          </a:xfrm>
        </p:spPr>
        <p:txBody>
          <a:bodyPr anchor="ctr"/>
          <a:lstStyle>
            <a:lvl1pPr marL="0" indent="0" algn="l">
              <a:lnSpc>
                <a:spcPts val="1600"/>
              </a:lnSpc>
              <a:spcBef>
                <a:spcPts val="0"/>
              </a:spcBef>
              <a:buNone/>
              <a:defRPr sz="1400">
                <a:solidFill>
                  <a:srgbClr val="777777"/>
                </a:solidFill>
              </a:defRPr>
            </a:lvl1pPr>
            <a:lvl2pPr>
              <a:defRPr sz="1200"/>
            </a:lvl2pPr>
            <a:lvl3pPr>
              <a:defRPr sz="1000"/>
            </a:lvl3pPr>
            <a:lvl4pPr>
              <a:defRPr sz="900"/>
            </a:lvl4pPr>
            <a:lvl5pPr>
              <a:defRPr sz="900"/>
            </a:lvl5pPr>
            <a:extLst/>
          </a:lstStyle>
          <a:p>
            <a:pPr lvl="0" eaLnBrk="1" latinLnBrk="0" hangingPunct="1"/>
            <a:r>
              <a:rPr kumimoji="0" lang="en-US" smtClean="0"/>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Pie 6"/>
          <p:cNvSpPr/>
          <p:nvPr/>
        </p:nvSpPr>
        <p:spPr>
          <a:xfrm>
            <a:off x="-815927" y="-815922"/>
            <a:ext cx="1638887" cy="1638887"/>
          </a:xfrm>
          <a:prstGeom prst="pie">
            <a:avLst>
              <a:gd name="adj1" fmla="val 0"/>
              <a:gd name="adj2" fmla="val 5402120"/>
            </a:avLst>
          </a:prstGeom>
          <a:solidFill>
            <a:schemeClr val="bg2">
              <a:tint val="18000"/>
              <a:satMod val="220000"/>
              <a:alpha val="33000"/>
            </a:schemeClr>
          </a:solidFill>
          <a:ln w="3175" cap="rnd" cmpd="sng" algn="ctr">
            <a:solidFill>
              <a:schemeClr val="bg2">
                <a:shade val="70000"/>
                <a:satMod val="200000"/>
                <a:alpha val="100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8" name="Oval 7"/>
          <p:cNvSpPr/>
          <p:nvPr/>
        </p:nvSpPr>
        <p:spPr>
          <a:xfrm>
            <a:off x="168816" y="21102"/>
            <a:ext cx="1702191" cy="1702191"/>
          </a:xfrm>
          <a:prstGeom prst="ellipse">
            <a:avLst/>
          </a:prstGeom>
          <a:noFill/>
          <a:ln w="27305" cap="rnd" cmpd="sng" algn="ctr">
            <a:solidFill>
              <a:schemeClr val="bg2">
                <a:tint val="45000"/>
                <a:satMod val="325000"/>
                <a:alpha val="100000"/>
              </a:schemeClr>
            </a:solidFill>
            <a:prstDash val="solid"/>
          </a:ln>
          <a:effectLst>
            <a:outerShdw blurRad="25400" dist="25400" dir="5400000" algn="tl" rotWithShape="0">
              <a:schemeClr val="bg2">
                <a:shade val="50000"/>
                <a:satMod val="150000"/>
                <a:alpha val="8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1" name="Donut 10"/>
          <p:cNvSpPr/>
          <p:nvPr/>
        </p:nvSpPr>
        <p:spPr>
          <a:xfrm rot="2315675">
            <a:off x="182881" y="1055077"/>
            <a:ext cx="1125717" cy="1102624"/>
          </a:xfrm>
          <a:prstGeom prst="donut">
            <a:avLst>
              <a:gd name="adj" fmla="val 11833"/>
            </a:avLst>
          </a:prstGeom>
          <a:gradFill rotWithShape="1">
            <a:gsLst>
              <a:gs pos="0">
                <a:schemeClr val="bg2">
                  <a:tint val="10000"/>
                  <a:shade val="99000"/>
                  <a:satMod val="355000"/>
                  <a:alpha val="70000"/>
                </a:schemeClr>
              </a:gs>
              <a:gs pos="70000">
                <a:schemeClr val="bg2">
                  <a:tint val="6000"/>
                  <a:shade val="100000"/>
                  <a:satMod val="400000"/>
                  <a:alpha val="55000"/>
                </a:schemeClr>
              </a:gs>
              <a:gs pos="100000">
                <a:schemeClr val="bg2">
                  <a:tint val="100000"/>
                  <a:shade val="75000"/>
                  <a:satMod val="370000"/>
                  <a:alpha val="60000"/>
                </a:schemeClr>
              </a:gs>
            </a:gsLst>
            <a:path path="circle">
              <a:fillToRect l="-407500" t="-50000" r="507500" b="150000"/>
            </a:path>
          </a:gradFill>
          <a:ln w="7350" cap="rnd" cmpd="sng" algn="ctr">
            <a:solidFill>
              <a:schemeClr val="bg2">
                <a:shade val="60000"/>
                <a:satMod val="220000"/>
                <a:alpha val="100000"/>
              </a:schemeClr>
            </a:solidFill>
            <a:prstDash val="solid"/>
          </a:ln>
          <a:effectLst>
            <a:outerShdw blurRad="12700" dist="15000" dir="4500000" algn="tl" rotWithShape="0">
              <a:schemeClr val="bg2">
                <a:shade val="10000"/>
                <a:satMod val="200000"/>
                <a:alpha val="3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2" name="Rectangle 11"/>
          <p:cNvSpPr/>
          <p:nvPr/>
        </p:nvSpPr>
        <p:spPr>
          <a:xfrm>
            <a:off x="1012873" y="-54"/>
            <a:ext cx="8131127" cy="6858054"/>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5" name="Title Placeholder 4"/>
          <p:cNvSpPr>
            <a:spLocks noGrp="1"/>
          </p:cNvSpPr>
          <p:nvPr>
            <p:ph type="title"/>
          </p:nvPr>
        </p:nvSpPr>
        <p:spPr>
          <a:xfrm>
            <a:off x="1435608" y="274638"/>
            <a:ext cx="7498080" cy="1143000"/>
          </a:xfrm>
          <a:prstGeom prst="rect">
            <a:avLst/>
          </a:prstGeom>
        </p:spPr>
        <p:txBody>
          <a:bodyPr anchor="ctr">
            <a:normAutofit/>
          </a:bodyPr>
          <a:lstStyle>
            <a:extLst/>
          </a:lstStyle>
          <a:p>
            <a:r>
              <a:rPr kumimoji="0" lang="en-US" smtClean="0"/>
              <a:t>Click to edit Master title style</a:t>
            </a:r>
            <a:endParaRPr kumimoji="0" lang="en-US"/>
          </a:p>
        </p:txBody>
      </p:sp>
      <p:sp>
        <p:nvSpPr>
          <p:cNvPr id="9" name="Text Placeholder 8"/>
          <p:cNvSpPr>
            <a:spLocks noGrp="1"/>
          </p:cNvSpPr>
          <p:nvPr>
            <p:ph type="body" idx="1"/>
          </p:nvPr>
        </p:nvSpPr>
        <p:spPr>
          <a:xfrm>
            <a:off x="1435608" y="1447800"/>
            <a:ext cx="7498080" cy="4800600"/>
          </a:xfrm>
          <a:prstGeom prst="rect">
            <a:avLst/>
          </a:prstGeom>
        </p:spPr>
        <p:txBody>
          <a:bodyPr>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24" name="Date Placeholder 23"/>
          <p:cNvSpPr>
            <a:spLocks noGrp="1"/>
          </p:cNvSpPr>
          <p:nvPr>
            <p:ph type="dt" sz="half" idx="2"/>
          </p:nvPr>
        </p:nvSpPr>
        <p:spPr>
          <a:xfrm>
            <a:off x="3581400" y="6305550"/>
            <a:ext cx="2133600" cy="476250"/>
          </a:xfrm>
          <a:prstGeom prst="rect">
            <a:avLst/>
          </a:prstGeom>
        </p:spPr>
        <p:txBody>
          <a:bodyPr anchor="b"/>
          <a:lstStyle>
            <a:lvl1pPr algn="r" eaLnBrk="1" latinLnBrk="0" hangingPunct="1">
              <a:defRPr kumimoji="0" sz="1200">
                <a:solidFill>
                  <a:schemeClr val="bg2">
                    <a:shade val="50000"/>
                    <a:satMod val="200000"/>
                  </a:schemeClr>
                </a:solidFill>
              </a:defRPr>
            </a:lvl1pPr>
            <a:extLst/>
          </a:lstStyle>
          <a:p>
            <a:fld id="{1D8BD707-D9CF-40AE-B4C6-C98DA3205C09}" type="datetimeFigureOut">
              <a:rPr lang="en-US" smtClean="0"/>
              <a:pPr/>
              <a:t>2/18/2016</a:t>
            </a:fld>
            <a:endParaRPr lang="en-US"/>
          </a:p>
        </p:txBody>
      </p:sp>
      <p:sp>
        <p:nvSpPr>
          <p:cNvPr id="10" name="Footer Placeholder 9"/>
          <p:cNvSpPr>
            <a:spLocks noGrp="1"/>
          </p:cNvSpPr>
          <p:nvPr>
            <p:ph type="ftr" sz="quarter" idx="3"/>
          </p:nvPr>
        </p:nvSpPr>
        <p:spPr>
          <a:xfrm>
            <a:off x="5715000" y="6305550"/>
            <a:ext cx="2895600" cy="476250"/>
          </a:xfrm>
          <a:prstGeom prst="rect">
            <a:avLst/>
          </a:prstGeom>
        </p:spPr>
        <p:txBody>
          <a:bodyPr anchor="b"/>
          <a:lstStyle>
            <a:lvl1pPr eaLnBrk="1" latinLnBrk="0" hangingPunct="1">
              <a:defRPr kumimoji="0" sz="1200">
                <a:solidFill>
                  <a:schemeClr val="bg2">
                    <a:shade val="50000"/>
                    <a:satMod val="200000"/>
                  </a:schemeClr>
                </a:solidFill>
                <a:effectLst/>
              </a:defRPr>
            </a:lvl1pPr>
            <a:extLst/>
          </a:lstStyle>
          <a:p>
            <a:endParaRPr lang="en-US"/>
          </a:p>
        </p:txBody>
      </p:sp>
      <p:sp>
        <p:nvSpPr>
          <p:cNvPr id="22" name="Slide Number Placeholder 21"/>
          <p:cNvSpPr>
            <a:spLocks noGrp="1"/>
          </p:cNvSpPr>
          <p:nvPr>
            <p:ph type="sldNum" sz="quarter" idx="4"/>
          </p:nvPr>
        </p:nvSpPr>
        <p:spPr>
          <a:xfrm>
            <a:off x="8613648" y="6305550"/>
            <a:ext cx="457200" cy="476250"/>
          </a:xfrm>
          <a:prstGeom prst="rect">
            <a:avLst/>
          </a:prstGeom>
        </p:spPr>
        <p:txBody>
          <a:bodyPr anchor="b"/>
          <a:lstStyle>
            <a:lvl1pPr algn="ctr" eaLnBrk="1" latinLnBrk="0" hangingPunct="1">
              <a:defRPr kumimoji="0" sz="1200">
                <a:solidFill>
                  <a:schemeClr val="bg2">
                    <a:shade val="50000"/>
                    <a:satMod val="200000"/>
                  </a:schemeClr>
                </a:solidFill>
                <a:effectLst/>
              </a:defRPr>
            </a:lvl1pPr>
            <a:extLst/>
          </a:lstStyle>
          <a:p>
            <a:fld id="{B6F15528-21DE-4FAA-801E-634DDDAF4B2B}" type="slidenum">
              <a:rPr lang="en-US" smtClean="0"/>
              <a:pPr/>
              <a:t>‹#›</a:t>
            </a:fld>
            <a:endParaRPr lang="en-US"/>
          </a:p>
        </p:txBody>
      </p:sp>
      <p:sp>
        <p:nvSpPr>
          <p:cNvPr id="15" name="Rectangle 14"/>
          <p:cNvSpPr/>
          <p:nvPr/>
        </p:nvSpPr>
        <p:spPr bwMode="invGray">
          <a:xfrm>
            <a:off x="1014984" y="-54"/>
            <a:ext cx="73152"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1" eaLnBrk="1" latinLnBrk="0" hangingPunct="1">
        <a:spcBef>
          <a:spcPct val="0"/>
        </a:spcBef>
        <a:buNone/>
        <a:defRPr kumimoji="0" sz="4300" kern="1200">
          <a:solidFill>
            <a:schemeClr val="tx2">
              <a:satMod val="130000"/>
            </a:schemeClr>
          </a:solidFill>
          <a:effectLst>
            <a:outerShdw blurRad="50000" dist="30000" dir="5400000" algn="tl" rotWithShape="0">
              <a:srgbClr val="000000">
                <a:alpha val="30000"/>
              </a:srgbClr>
            </a:outerShdw>
          </a:effectLst>
          <a:latin typeface="+mj-lt"/>
          <a:ea typeface="+mj-ea"/>
          <a:cs typeface="+mj-cs"/>
        </a:defRPr>
      </a:lvl1pPr>
      <a:extLst/>
    </p:titleStyle>
    <p:bodyStyle>
      <a:lvl1pPr marL="365760" indent="-283464" algn="r" rtl="1" eaLnBrk="1" latinLnBrk="0" hangingPunct="1">
        <a:lnSpc>
          <a:spcPct val="100000"/>
        </a:lnSpc>
        <a:spcBef>
          <a:spcPts val="600"/>
        </a:spcBef>
        <a:buClr>
          <a:schemeClr val="accent1"/>
        </a:buClr>
        <a:buSzPct val="80000"/>
        <a:buFont typeface="Wingdings 2"/>
        <a:buChar char=""/>
        <a:defRPr kumimoji="0" sz="3200" kern="1200">
          <a:solidFill>
            <a:schemeClr val="tx1"/>
          </a:solidFill>
          <a:latin typeface="+mn-lt"/>
          <a:ea typeface="+mn-ea"/>
          <a:cs typeface="+mn-cs"/>
        </a:defRPr>
      </a:lvl1pPr>
      <a:lvl2pPr marL="640080" indent="-237744" algn="r" rtl="1" eaLnBrk="1" latinLnBrk="0" hangingPunct="1">
        <a:lnSpc>
          <a:spcPct val="100000"/>
        </a:lnSpc>
        <a:spcBef>
          <a:spcPts val="550"/>
        </a:spcBef>
        <a:buClr>
          <a:schemeClr val="accent1"/>
        </a:buClr>
        <a:buFont typeface="Verdana"/>
        <a:buChar char="◦"/>
        <a:defRPr kumimoji="0" sz="2800" kern="1200">
          <a:solidFill>
            <a:schemeClr val="tx1"/>
          </a:solidFill>
          <a:latin typeface="+mn-lt"/>
          <a:ea typeface="+mn-ea"/>
          <a:cs typeface="+mn-cs"/>
        </a:defRPr>
      </a:lvl2pPr>
      <a:lvl3pPr marL="886968" indent="-228600" algn="r" rtl="1" eaLnBrk="1" latinLnBrk="0" hangingPunct="1">
        <a:lnSpc>
          <a:spcPct val="100000"/>
        </a:lnSpc>
        <a:spcBef>
          <a:spcPct val="20000"/>
        </a:spcBef>
        <a:buClr>
          <a:schemeClr val="accent2"/>
        </a:buClr>
        <a:buFont typeface="Wingdings 2"/>
        <a:buChar char=""/>
        <a:defRPr kumimoji="0" sz="2400" kern="1200">
          <a:solidFill>
            <a:schemeClr val="tx1"/>
          </a:solidFill>
          <a:latin typeface="+mn-lt"/>
          <a:ea typeface="+mn-ea"/>
          <a:cs typeface="+mn-cs"/>
        </a:defRPr>
      </a:lvl3pPr>
      <a:lvl4pPr marL="1097280" indent="-173736" algn="r" rtl="1" eaLnBrk="1" latinLnBrk="0" hangingPunct="1">
        <a:lnSpc>
          <a:spcPct val="100000"/>
        </a:lnSpc>
        <a:spcBef>
          <a:spcPct val="20000"/>
        </a:spcBef>
        <a:buClr>
          <a:schemeClr val="accent3"/>
        </a:buClr>
        <a:buFont typeface="Wingdings 2"/>
        <a:buChar char=""/>
        <a:defRPr kumimoji="0" sz="2000" kern="1200">
          <a:solidFill>
            <a:schemeClr val="tx1"/>
          </a:solidFill>
          <a:latin typeface="+mn-lt"/>
          <a:ea typeface="+mn-ea"/>
          <a:cs typeface="+mn-cs"/>
        </a:defRPr>
      </a:lvl4pPr>
      <a:lvl5pPr marL="1298448" indent="-182880" algn="r" rtl="1" eaLnBrk="1" latinLnBrk="0" hangingPunct="1">
        <a:lnSpc>
          <a:spcPct val="100000"/>
        </a:lnSpc>
        <a:spcBef>
          <a:spcPct val="20000"/>
        </a:spcBef>
        <a:buClr>
          <a:schemeClr val="accent4"/>
        </a:buClr>
        <a:buFont typeface="Wingdings 2"/>
        <a:buChar char=""/>
        <a:defRPr kumimoji="0" sz="2000" kern="1200">
          <a:solidFill>
            <a:schemeClr val="tx1"/>
          </a:solidFill>
          <a:latin typeface="+mn-lt"/>
          <a:ea typeface="+mn-ea"/>
          <a:cs typeface="+mn-cs"/>
        </a:defRPr>
      </a:lvl5pPr>
      <a:lvl6pPr marL="1508760" indent="-182880" algn="r" rtl="1" eaLnBrk="1" latinLnBrk="0" hangingPunct="1">
        <a:lnSpc>
          <a:spcPct val="100000"/>
        </a:lnSpc>
        <a:spcBef>
          <a:spcPct val="20000"/>
        </a:spcBef>
        <a:buClr>
          <a:schemeClr val="accent5"/>
        </a:buClr>
        <a:buFont typeface="Wingdings 2"/>
        <a:buChar char=""/>
        <a:defRPr kumimoji="0" sz="2000" kern="1200">
          <a:solidFill>
            <a:schemeClr val="tx1"/>
          </a:solidFill>
          <a:latin typeface="+mn-lt"/>
          <a:ea typeface="+mn-ea"/>
          <a:cs typeface="+mn-cs"/>
        </a:defRPr>
      </a:lvl6pPr>
      <a:lvl7pPr marL="1719072" indent="-182880" algn="r" rtl="1"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7pPr>
      <a:lvl8pPr marL="1920240" indent="-182880" algn="r" rtl="1"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8pPr>
      <a:lvl9pPr marL="2130552" indent="-182880" algn="r" rtl="1"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9pPr>
      <a:extLst/>
    </p:bodyStyle>
    <p:otherStyle>
      <a:lvl1pPr marL="0" algn="r" rtl="1" eaLnBrk="1" latinLnBrk="0" hangingPunct="1">
        <a:defRPr kumimoji="0" kern="1200">
          <a:solidFill>
            <a:schemeClr val="tx1"/>
          </a:solidFill>
          <a:latin typeface="+mn-lt"/>
          <a:ea typeface="+mn-ea"/>
          <a:cs typeface="+mn-cs"/>
        </a:defRPr>
      </a:lvl1pPr>
      <a:lvl2pPr marL="457200" algn="r" rtl="1" eaLnBrk="1" latinLnBrk="0" hangingPunct="1">
        <a:defRPr kumimoji="0" kern="1200">
          <a:solidFill>
            <a:schemeClr val="tx1"/>
          </a:solidFill>
          <a:latin typeface="+mn-lt"/>
          <a:ea typeface="+mn-ea"/>
          <a:cs typeface="+mn-cs"/>
        </a:defRPr>
      </a:lvl2pPr>
      <a:lvl3pPr marL="914400" algn="r" rtl="1" eaLnBrk="1" latinLnBrk="0" hangingPunct="1">
        <a:defRPr kumimoji="0" kern="1200">
          <a:solidFill>
            <a:schemeClr val="tx1"/>
          </a:solidFill>
          <a:latin typeface="+mn-lt"/>
          <a:ea typeface="+mn-ea"/>
          <a:cs typeface="+mn-cs"/>
        </a:defRPr>
      </a:lvl3pPr>
      <a:lvl4pPr marL="1371600" algn="r" rtl="1" eaLnBrk="1" latinLnBrk="0" hangingPunct="1">
        <a:defRPr kumimoji="0" kern="1200">
          <a:solidFill>
            <a:schemeClr val="tx1"/>
          </a:solidFill>
          <a:latin typeface="+mn-lt"/>
          <a:ea typeface="+mn-ea"/>
          <a:cs typeface="+mn-cs"/>
        </a:defRPr>
      </a:lvl4pPr>
      <a:lvl5pPr marL="1828800" algn="r" rtl="1" eaLnBrk="1" latinLnBrk="0" hangingPunct="1">
        <a:defRPr kumimoji="0" kern="1200">
          <a:solidFill>
            <a:schemeClr val="tx1"/>
          </a:solidFill>
          <a:latin typeface="+mn-lt"/>
          <a:ea typeface="+mn-ea"/>
          <a:cs typeface="+mn-cs"/>
        </a:defRPr>
      </a:lvl5pPr>
      <a:lvl6pPr marL="2286000" algn="r" rtl="1" eaLnBrk="1" latinLnBrk="0" hangingPunct="1">
        <a:defRPr kumimoji="0" kern="1200">
          <a:solidFill>
            <a:schemeClr val="tx1"/>
          </a:solidFill>
          <a:latin typeface="+mn-lt"/>
          <a:ea typeface="+mn-ea"/>
          <a:cs typeface="+mn-cs"/>
        </a:defRPr>
      </a:lvl6pPr>
      <a:lvl7pPr marL="2743200" algn="r" rtl="1" eaLnBrk="1" latinLnBrk="0" hangingPunct="1">
        <a:defRPr kumimoji="0" kern="1200">
          <a:solidFill>
            <a:schemeClr val="tx1"/>
          </a:solidFill>
          <a:latin typeface="+mn-lt"/>
          <a:ea typeface="+mn-ea"/>
          <a:cs typeface="+mn-cs"/>
        </a:defRPr>
      </a:lvl7pPr>
      <a:lvl8pPr marL="3200400" algn="r" rtl="1" eaLnBrk="1" latinLnBrk="0" hangingPunct="1">
        <a:defRPr kumimoji="0" kern="1200">
          <a:solidFill>
            <a:schemeClr val="tx1"/>
          </a:solidFill>
          <a:latin typeface="+mn-lt"/>
          <a:ea typeface="+mn-ea"/>
          <a:cs typeface="+mn-cs"/>
        </a:defRPr>
      </a:lvl8pPr>
      <a:lvl9pPr marL="3657600" algn="r" rtl="1"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23"/>
          <p:cNvPicPr>
            <a:picLocks noChangeAspect="1" noChangeArrowheads="1"/>
          </p:cNvPicPr>
          <p:nvPr/>
        </p:nvPicPr>
        <p:blipFill>
          <a:blip r:embed="rId2">
            <a:clrChange>
              <a:clrFrom>
                <a:srgbClr val="FFFFFF"/>
              </a:clrFrom>
              <a:clrTo>
                <a:srgbClr val="FFFFFF">
                  <a:alpha val="0"/>
                </a:srgbClr>
              </a:clrTo>
            </a:clrChange>
            <a:duotone>
              <a:schemeClr val="accent1">
                <a:shade val="45000"/>
                <a:satMod val="135000"/>
              </a:schemeClr>
              <a:prstClr val="white"/>
            </a:duotone>
          </a:blip>
          <a:srcRect/>
          <a:stretch>
            <a:fillRect/>
          </a:stretch>
        </p:blipFill>
        <p:spPr bwMode="auto">
          <a:xfrm>
            <a:off x="1676400" y="1143000"/>
            <a:ext cx="6858000" cy="4800600"/>
          </a:xfrm>
          <a:prstGeom prst="rect">
            <a:avLst/>
          </a:prstGeom>
          <a:noFill/>
          <a:ln w="9525">
            <a:noFill/>
            <a:miter lim="800000"/>
            <a:headEnd/>
            <a:tailEnd/>
          </a:ln>
          <a:effectLst>
            <a:outerShdw blurRad="50800" dist="50800" dir="5400000" algn="ctr" rotWithShape="0">
              <a:schemeClr val="accent1">
                <a:lumMod val="75000"/>
              </a:schemeClr>
            </a:outerShdw>
          </a:effectLst>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066800" y="457200"/>
            <a:ext cx="7866888" cy="5791200"/>
          </a:xfrm>
        </p:spPr>
        <p:txBody>
          <a:bodyPr/>
          <a:lstStyle/>
          <a:p>
            <a:pPr algn="just"/>
            <a:r>
              <a:rPr lang="fa-IR" dirty="0" smtClean="0">
                <a:solidFill>
                  <a:schemeClr val="tx2">
                    <a:lumMod val="50000"/>
                  </a:schemeClr>
                </a:solidFill>
                <a:latin typeface="Arial" pitchFamily="34" charset="0"/>
                <a:cs typeface="Arial" pitchFamily="34" charset="0"/>
              </a:rPr>
              <a:t>گذراندن کلیه دوره های آموزشی وزارت بویژه 12 ساعت کنترل عوامل محیطی، بهداشت فردی و محیط جهت کلیه افراد دارای مدرک آموزشی معتبر میکروپیگمانتاسیون با نظر وزارت بهداشت، درمان و آموزش پزشکی الزامی است. </a:t>
            </a:r>
          </a:p>
          <a:p>
            <a:pPr algn="just">
              <a:buNone/>
            </a:pPr>
            <a:r>
              <a:rPr lang="fa-IR" dirty="0" smtClean="0">
                <a:solidFill>
                  <a:schemeClr val="tx2">
                    <a:lumMod val="50000"/>
                  </a:schemeClr>
                </a:solidFill>
                <a:latin typeface="Arial" pitchFamily="34" charset="0"/>
                <a:cs typeface="Arial" pitchFamily="34" charset="0"/>
              </a:rPr>
              <a:t> </a:t>
            </a:r>
          </a:p>
          <a:p>
            <a:pPr algn="just"/>
            <a:r>
              <a:rPr lang="fa-IR" dirty="0" smtClean="0">
                <a:solidFill>
                  <a:schemeClr val="tx2">
                    <a:lumMod val="50000"/>
                  </a:schemeClr>
                </a:solidFill>
                <a:latin typeface="Arial" pitchFamily="34" charset="0"/>
                <a:cs typeface="Arial" pitchFamily="34" charset="0"/>
              </a:rPr>
              <a:t>کلیه افراد دوره دیده می بایست واکنش های آلرژی، عوارض پوستی و سایر عوامل ناخواسته را به پزشک متخصص گزارش نموده و در صورت لزوم و بر اساس دستور پزشک اقدامات تاتو را متوقف نماید. </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914400" y="457200"/>
            <a:ext cx="8019288" cy="6019800"/>
          </a:xfrm>
        </p:spPr>
        <p:txBody>
          <a:bodyPr>
            <a:normAutofit lnSpcReduction="10000"/>
          </a:bodyPr>
          <a:lstStyle/>
          <a:p>
            <a:pPr algn="just"/>
            <a:r>
              <a:rPr lang="fa-IR" dirty="0" smtClean="0">
                <a:solidFill>
                  <a:schemeClr val="tx2">
                    <a:lumMod val="50000"/>
                  </a:schemeClr>
                </a:solidFill>
                <a:latin typeface="Arial" pitchFamily="34" charset="0"/>
                <a:cs typeface="Arial" pitchFamily="34" charset="0"/>
              </a:rPr>
              <a:t>رعایت بهداشت فردی از جمله لباس کار مناسب و اخذ کارت بهداشتی، بکارگیری ابزار و تجهیزات مناسب طبق آیین نامه اجرایی ماده 13 و نیز رعایت دستورالعمل های ابلاغی مرکز سلامت محیط و کار برای این مراکز و افراد الزامی است. </a:t>
            </a:r>
          </a:p>
          <a:p>
            <a:pPr algn="just"/>
            <a:r>
              <a:rPr lang="fa-IR" dirty="0" smtClean="0">
                <a:solidFill>
                  <a:schemeClr val="tx2">
                    <a:lumMod val="50000"/>
                  </a:schemeClr>
                </a:solidFill>
                <a:latin typeface="Arial" pitchFamily="34" charset="0"/>
                <a:cs typeface="Arial" pitchFamily="34" charset="0"/>
              </a:rPr>
              <a:t>نظارت بر محل ارائه خدمت، اصول و مقررات بهداشتی و سایر مقررات بر عهده معاونت بهداشت دانشگاه های علوم پزشکی می باشد. </a:t>
            </a:r>
          </a:p>
          <a:p>
            <a:pPr algn="just">
              <a:buNone/>
            </a:pPr>
            <a:endParaRPr lang="fa-IR" dirty="0" smtClean="0">
              <a:solidFill>
                <a:schemeClr val="tx2">
                  <a:lumMod val="50000"/>
                </a:schemeClr>
              </a:solidFill>
              <a:latin typeface="Arial" pitchFamily="34" charset="0"/>
              <a:cs typeface="Arial" pitchFamily="34" charset="0"/>
            </a:endParaRPr>
          </a:p>
          <a:p>
            <a:pPr algn="just">
              <a:buNone/>
            </a:pPr>
            <a:r>
              <a:rPr lang="fa-IR" dirty="0" smtClean="0">
                <a:solidFill>
                  <a:schemeClr val="bg2">
                    <a:lumMod val="50000"/>
                  </a:schemeClr>
                </a:solidFill>
                <a:latin typeface="Arial" pitchFamily="34" charset="0"/>
                <a:cs typeface="Arial" pitchFamily="34" charset="0"/>
              </a:rPr>
              <a:t>دفع بهداشتی پسماندهای پزشکی موجود در این مراکز براساس قوانین و دستورالعمل های وزارت بهداشت بویژه مرکز سلامت محیط کار الزامی است. </a:t>
            </a:r>
          </a:p>
          <a:p>
            <a:pPr algn="just"/>
            <a:endParaRPr lang="fa-IR" dirty="0" smtClean="0">
              <a:solidFill>
                <a:schemeClr val="tx2">
                  <a:lumMod val="50000"/>
                </a:schemeClr>
              </a:solidFill>
              <a:latin typeface="Arial" pitchFamily="34" charset="0"/>
              <a:cs typeface="Arial" pitchFamily="34" charset="0"/>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35608" y="274638"/>
            <a:ext cx="7498080" cy="868362"/>
          </a:xfrm>
        </p:spPr>
        <p:txBody>
          <a:bodyPr/>
          <a:lstStyle/>
          <a:p>
            <a:pPr algn="r"/>
            <a:r>
              <a:rPr lang="fa-IR" b="1" dirty="0" smtClean="0">
                <a:solidFill>
                  <a:schemeClr val="bg2">
                    <a:lumMod val="50000"/>
                  </a:schemeClr>
                </a:solidFill>
                <a:latin typeface="Arial" pitchFamily="34" charset="0"/>
                <a:cs typeface="Arial" pitchFamily="34" charset="0"/>
              </a:rPr>
              <a:t>دستگاه میکرو پیگمانتاسیون: </a:t>
            </a:r>
          </a:p>
        </p:txBody>
      </p:sp>
      <p:sp>
        <p:nvSpPr>
          <p:cNvPr id="3" name="Content Placeholder 2"/>
          <p:cNvSpPr>
            <a:spLocks noGrp="1"/>
          </p:cNvSpPr>
          <p:nvPr>
            <p:ph idx="1"/>
          </p:nvPr>
        </p:nvSpPr>
        <p:spPr>
          <a:xfrm>
            <a:off x="1143000" y="1447800"/>
            <a:ext cx="7790688" cy="4800600"/>
          </a:xfrm>
        </p:spPr>
        <p:txBody>
          <a:bodyPr>
            <a:normAutofit/>
          </a:bodyPr>
          <a:lstStyle/>
          <a:p>
            <a:pPr algn="just"/>
            <a:r>
              <a:rPr lang="fa-IR" sz="3300" dirty="0" smtClean="0">
                <a:solidFill>
                  <a:schemeClr val="tx2">
                    <a:lumMod val="50000"/>
                  </a:schemeClr>
                </a:solidFill>
                <a:latin typeface="Arial" pitchFamily="34" charset="0"/>
                <a:cs typeface="Arial" pitchFamily="34" charset="0"/>
              </a:rPr>
              <a:t>دستگاهی است که به واسطه آن مواد رنگی به داخل پوست تزریق می گردد. </a:t>
            </a:r>
          </a:p>
          <a:p>
            <a:pPr>
              <a:buNone/>
            </a:pPr>
            <a:endParaRPr lang="fa-IR" sz="3300" dirty="0" smtClean="0">
              <a:solidFill>
                <a:schemeClr val="tx2">
                  <a:lumMod val="50000"/>
                </a:schemeClr>
              </a:solidFill>
              <a:latin typeface="Arial" pitchFamily="34" charset="0"/>
              <a:cs typeface="Arial" pitchFamily="34" charset="0"/>
            </a:endParaRPr>
          </a:p>
          <a:p>
            <a:pPr algn="just"/>
            <a:r>
              <a:rPr lang="fa-IR" sz="3300" dirty="0" smtClean="0">
                <a:solidFill>
                  <a:schemeClr val="tx2">
                    <a:lumMod val="50000"/>
                  </a:schemeClr>
                </a:solidFill>
                <a:latin typeface="Arial" pitchFamily="34" charset="0"/>
                <a:cs typeface="Arial" pitchFamily="34" charset="0"/>
              </a:rPr>
              <a:t>دستگاه میکروپیگمانتاسیون بایستی دارای مجوز واردات یا تولید از اداره کل تجهیزات پزشکی وزارت بهداشت درمان و آموزش پزشکی بوده و تأئیدیه فنی از این اداره داشته باشد. </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http://amiea.ir/images/amieamedrevive_big_img1.jpg"/>
          <p:cNvPicPr>
            <a:picLocks noGrp="1"/>
          </p:cNvPicPr>
          <p:nvPr>
            <p:ph idx="1"/>
          </p:nvPr>
        </p:nvPicPr>
        <p:blipFill>
          <a:blip r:embed="rId2"/>
          <a:srcRect/>
          <a:stretch>
            <a:fillRect/>
          </a:stretch>
        </p:blipFill>
        <p:spPr bwMode="auto">
          <a:xfrm>
            <a:off x="1066800" y="0"/>
            <a:ext cx="8077200" cy="6858000"/>
          </a:xfrm>
          <a:prstGeom prst="rect">
            <a:avLst/>
          </a:prstGeom>
          <a:noFill/>
          <a:ln w="9525">
            <a:noFill/>
            <a:miter lim="800000"/>
            <a:headEnd/>
            <a:tailEnd/>
          </a:ln>
        </p:spPr>
      </p:pic>
      <p:sp>
        <p:nvSpPr>
          <p:cNvPr id="5" name="Oval 4"/>
          <p:cNvSpPr/>
          <p:nvPr/>
        </p:nvSpPr>
        <p:spPr>
          <a:xfrm>
            <a:off x="6019800" y="3200400"/>
            <a:ext cx="2438400" cy="685800"/>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66800" y="228600"/>
            <a:ext cx="7866888" cy="685800"/>
          </a:xfrm>
        </p:spPr>
        <p:txBody>
          <a:bodyPr>
            <a:noAutofit/>
          </a:bodyPr>
          <a:lstStyle/>
          <a:p>
            <a:pPr algn="r"/>
            <a:r>
              <a:rPr lang="fa-IR" sz="3200" b="1" dirty="0" smtClean="0">
                <a:solidFill>
                  <a:schemeClr val="bg2">
                    <a:lumMod val="50000"/>
                  </a:schemeClr>
                </a:solidFill>
                <a:latin typeface="Arial" pitchFamily="34" charset="0"/>
                <a:cs typeface="Arial" pitchFamily="34" charset="0"/>
              </a:rPr>
              <a:t>هند پیس و کارتریج دستگاه میکروپیگمانتاسیون:</a:t>
            </a:r>
            <a:r>
              <a:rPr lang="fa-IR" sz="3600" b="1" dirty="0" smtClean="0">
                <a:solidFill>
                  <a:schemeClr val="bg2">
                    <a:lumMod val="50000"/>
                  </a:schemeClr>
                </a:solidFill>
                <a:latin typeface="Arial" pitchFamily="34" charset="0"/>
                <a:cs typeface="Arial" pitchFamily="34" charset="0"/>
              </a:rPr>
              <a:t> </a:t>
            </a:r>
            <a:endParaRPr lang="fa-IR" sz="3200" dirty="0"/>
          </a:p>
        </p:txBody>
      </p:sp>
      <p:sp>
        <p:nvSpPr>
          <p:cNvPr id="3" name="Content Placeholder 2"/>
          <p:cNvSpPr>
            <a:spLocks noGrp="1"/>
          </p:cNvSpPr>
          <p:nvPr>
            <p:ph idx="1"/>
          </p:nvPr>
        </p:nvSpPr>
        <p:spPr>
          <a:xfrm>
            <a:off x="990600" y="990600"/>
            <a:ext cx="7943088" cy="5257800"/>
          </a:xfrm>
        </p:spPr>
        <p:txBody>
          <a:bodyPr>
            <a:normAutofit/>
          </a:bodyPr>
          <a:lstStyle/>
          <a:p>
            <a:pPr algn="just"/>
            <a:r>
              <a:rPr lang="fa-IR" dirty="0" smtClean="0">
                <a:solidFill>
                  <a:schemeClr val="tx2">
                    <a:lumMod val="50000"/>
                  </a:schemeClr>
                </a:solidFill>
                <a:latin typeface="Arial" pitchFamily="34" charset="0"/>
                <a:cs typeface="Arial" pitchFamily="34" charset="0"/>
              </a:rPr>
              <a:t>به منظور جلوگیری از ورود خون، لنف، مایعات مختلف و جلوگیری از ابتلا به بیماری هایی همچون ایدز و هپاتیت می بایست از کارتریج های یکبار مصرف استفاده یا بعدازانجام هرفرآیند هندپیس دستگاه به نحو استاندارد استریل گردد. </a:t>
            </a:r>
          </a:p>
        </p:txBody>
      </p:sp>
      <p:pic>
        <p:nvPicPr>
          <p:cNvPr id="4" name="Content Placeholder 3" descr="http://amiea.ir/images/Module_1.jpg"/>
          <p:cNvPicPr>
            <a:picLocks/>
          </p:cNvPicPr>
          <p:nvPr/>
        </p:nvPicPr>
        <p:blipFill>
          <a:blip r:embed="rId2" cstate="print"/>
          <a:srcRect/>
          <a:stretch>
            <a:fillRect/>
          </a:stretch>
        </p:blipFill>
        <p:spPr bwMode="auto">
          <a:xfrm>
            <a:off x="990600" y="3505200"/>
            <a:ext cx="8153400" cy="3352800"/>
          </a:xfrm>
          <a:prstGeom prst="rect">
            <a:avLst/>
          </a:prstGeom>
          <a:noFill/>
          <a:ln w="9525">
            <a:noFill/>
            <a:miter lim="800000"/>
            <a:headEnd/>
            <a:tailEnd/>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http://amiea.ir/images/Advanced_Module_2.jpg"/>
          <p:cNvPicPr>
            <a:picLocks noGrp="1"/>
          </p:cNvPicPr>
          <p:nvPr>
            <p:ph idx="1"/>
          </p:nvPr>
        </p:nvPicPr>
        <p:blipFill>
          <a:blip r:embed="rId2" cstate="print"/>
          <a:srcRect/>
          <a:stretch>
            <a:fillRect/>
          </a:stretch>
        </p:blipFill>
        <p:spPr bwMode="auto">
          <a:xfrm>
            <a:off x="1066800" y="0"/>
            <a:ext cx="8077200" cy="6858000"/>
          </a:xfrm>
          <a:prstGeom prst="rect">
            <a:avLst/>
          </a:prstGeom>
          <a:noFill/>
          <a:ln w="9525">
            <a:noFill/>
            <a:miter lim="800000"/>
            <a:headEnd/>
            <a:tailEnd/>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http://amiea.ir/images/Advanced%20Module.png"/>
          <p:cNvPicPr>
            <a:picLocks noGrp="1"/>
          </p:cNvPicPr>
          <p:nvPr>
            <p:ph idx="1"/>
          </p:nvPr>
        </p:nvPicPr>
        <p:blipFill>
          <a:blip r:embed="rId2"/>
          <a:srcRect/>
          <a:stretch>
            <a:fillRect/>
          </a:stretch>
        </p:blipFill>
        <p:spPr bwMode="auto">
          <a:xfrm>
            <a:off x="1066800" y="0"/>
            <a:ext cx="8077200" cy="6858000"/>
          </a:xfrm>
          <a:prstGeom prst="rect">
            <a:avLst/>
          </a:prstGeom>
          <a:noFill/>
          <a:ln w="9525">
            <a:noFill/>
            <a:miter lim="800000"/>
            <a:headEnd/>
            <a:tailEnd/>
          </a:ln>
        </p:spPr>
      </p:pic>
      <p:sp>
        <p:nvSpPr>
          <p:cNvPr id="5" name="Rounded Rectangle 4"/>
          <p:cNvSpPr/>
          <p:nvPr/>
        </p:nvSpPr>
        <p:spPr>
          <a:xfrm rot="692614">
            <a:off x="7869448" y="5004507"/>
            <a:ext cx="1090967" cy="1479511"/>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35608" y="274638"/>
            <a:ext cx="7498080" cy="944562"/>
          </a:xfrm>
        </p:spPr>
        <p:txBody>
          <a:bodyPr/>
          <a:lstStyle/>
          <a:p>
            <a:pPr algn="r"/>
            <a:r>
              <a:rPr lang="fa-IR" b="1" dirty="0" smtClean="0">
                <a:solidFill>
                  <a:schemeClr val="bg2">
                    <a:lumMod val="50000"/>
                  </a:schemeClr>
                </a:solidFill>
                <a:latin typeface="Arial" pitchFamily="34" charset="0"/>
                <a:cs typeface="Arial" pitchFamily="34" charset="0"/>
              </a:rPr>
              <a:t>مواد رنگی:</a:t>
            </a:r>
          </a:p>
        </p:txBody>
      </p:sp>
      <p:sp>
        <p:nvSpPr>
          <p:cNvPr id="3" name="Content Placeholder 2"/>
          <p:cNvSpPr>
            <a:spLocks noGrp="1"/>
          </p:cNvSpPr>
          <p:nvPr>
            <p:ph idx="1"/>
          </p:nvPr>
        </p:nvSpPr>
        <p:spPr>
          <a:xfrm>
            <a:off x="1066800" y="1447800"/>
            <a:ext cx="7866888" cy="4800600"/>
          </a:xfrm>
        </p:spPr>
        <p:txBody>
          <a:bodyPr>
            <a:normAutofit/>
          </a:bodyPr>
          <a:lstStyle/>
          <a:p>
            <a:pPr algn="just"/>
            <a:r>
              <a:rPr lang="fa-IR" sz="3300" dirty="0" smtClean="0">
                <a:solidFill>
                  <a:schemeClr val="tx2">
                    <a:lumMod val="50000"/>
                  </a:schemeClr>
                </a:solidFill>
                <a:latin typeface="Arial" pitchFamily="34" charset="0"/>
                <a:cs typeface="Arial" pitchFamily="34" charset="0"/>
              </a:rPr>
              <a:t>مواد رنگی طبیعی یا مصنوعی تولید داخل یا وارداتی باید دارای پروانه های لازم جهت تولید یا واردات از سازمان غذا و دارو وزارت بهداشت درمان و آموزش پزشکی باشد.</a:t>
            </a:r>
          </a:p>
        </p:txBody>
      </p:sp>
      <p:pic>
        <p:nvPicPr>
          <p:cNvPr id="4" name="Picture 3" descr="http://amiea.ir/images/color-1.jpg"/>
          <p:cNvPicPr/>
          <p:nvPr/>
        </p:nvPicPr>
        <p:blipFill>
          <a:blip r:embed="rId2"/>
          <a:srcRect/>
          <a:stretch>
            <a:fillRect/>
          </a:stretch>
        </p:blipFill>
        <p:spPr bwMode="auto">
          <a:xfrm>
            <a:off x="914400" y="3733800"/>
            <a:ext cx="4419600" cy="3124200"/>
          </a:xfrm>
          <a:prstGeom prst="rect">
            <a:avLst/>
          </a:prstGeom>
          <a:noFill/>
          <a:ln w="9525">
            <a:noFill/>
            <a:miter lim="800000"/>
            <a:headEnd/>
            <a:tailEnd/>
          </a:ln>
        </p:spPr>
      </p:pic>
      <p:pic>
        <p:nvPicPr>
          <p:cNvPr id="5" name="Picture 4" descr="http://amiea.ir/images/page2_colors.png"/>
          <p:cNvPicPr/>
          <p:nvPr/>
        </p:nvPicPr>
        <p:blipFill>
          <a:blip r:embed="rId3"/>
          <a:srcRect/>
          <a:stretch>
            <a:fillRect/>
          </a:stretch>
        </p:blipFill>
        <p:spPr bwMode="auto">
          <a:xfrm>
            <a:off x="5334000" y="3733800"/>
            <a:ext cx="3810000" cy="3124200"/>
          </a:xfrm>
          <a:prstGeom prst="rect">
            <a:avLst/>
          </a:prstGeom>
          <a:noFill/>
          <a:ln w="9525">
            <a:noFill/>
            <a:miter lim="800000"/>
            <a:headEnd/>
            <a:tailEnd/>
          </a:ln>
        </p:spPr>
      </p:pic>
      <p:sp>
        <p:nvSpPr>
          <p:cNvPr id="6" name="Rounded Rectangle 5"/>
          <p:cNvSpPr/>
          <p:nvPr/>
        </p:nvSpPr>
        <p:spPr>
          <a:xfrm>
            <a:off x="6019800" y="5791200"/>
            <a:ext cx="685800" cy="304800"/>
          </a:xfrm>
          <a:prstGeom prst="roundRect">
            <a:avLst/>
          </a:prstGeom>
          <a:solidFill>
            <a:srgbClr val="993366"/>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قبل از میکرو پیگمنتیشن"/>
          <p:cNvPicPr>
            <a:picLocks noGrp="1"/>
          </p:cNvPicPr>
          <p:nvPr>
            <p:ph idx="1"/>
          </p:nvPr>
        </p:nvPicPr>
        <p:blipFill>
          <a:blip r:embed="rId2"/>
          <a:srcRect/>
          <a:stretch>
            <a:fillRect/>
          </a:stretch>
        </p:blipFill>
        <p:spPr bwMode="auto">
          <a:xfrm>
            <a:off x="1143000" y="1676400"/>
            <a:ext cx="3733800" cy="3962400"/>
          </a:xfrm>
          <a:prstGeom prst="rect">
            <a:avLst/>
          </a:prstGeom>
          <a:noFill/>
          <a:ln w="9525">
            <a:noFill/>
            <a:miter lim="800000"/>
            <a:headEnd/>
            <a:tailEnd/>
          </a:ln>
        </p:spPr>
      </p:pic>
      <p:pic>
        <p:nvPicPr>
          <p:cNvPr id="5" name="Picture 4" descr="بعد از میکرو پیگمنتیشن"/>
          <p:cNvPicPr/>
          <p:nvPr/>
        </p:nvPicPr>
        <p:blipFill>
          <a:blip r:embed="rId3"/>
          <a:srcRect/>
          <a:stretch>
            <a:fillRect/>
          </a:stretch>
        </p:blipFill>
        <p:spPr bwMode="auto">
          <a:xfrm>
            <a:off x="5029200" y="1676400"/>
            <a:ext cx="3886200" cy="3886200"/>
          </a:xfrm>
          <a:prstGeom prst="rect">
            <a:avLst/>
          </a:prstGeom>
          <a:noFill/>
          <a:ln w="9525">
            <a:noFill/>
            <a:miter lim="800000"/>
            <a:headEnd/>
            <a:tailEnd/>
          </a:ln>
        </p:spPr>
      </p:pic>
      <p:sp>
        <p:nvSpPr>
          <p:cNvPr id="6" name="Rectangle 5"/>
          <p:cNvSpPr/>
          <p:nvPr/>
        </p:nvSpPr>
        <p:spPr>
          <a:xfrm>
            <a:off x="1143000" y="3733800"/>
            <a:ext cx="3657600" cy="1905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7" name="Rectangle 6"/>
          <p:cNvSpPr/>
          <p:nvPr/>
        </p:nvSpPr>
        <p:spPr>
          <a:xfrm>
            <a:off x="4572000" y="3733800"/>
            <a:ext cx="4343400" cy="1905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104854324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35608" y="274638"/>
            <a:ext cx="7498080" cy="639762"/>
          </a:xfrm>
        </p:spPr>
        <p:txBody>
          <a:bodyPr>
            <a:normAutofit fontScale="90000"/>
          </a:bodyPr>
          <a:lstStyle/>
          <a:p>
            <a:pPr algn="r"/>
            <a:r>
              <a:rPr lang="fa-IR" b="1" dirty="0">
                <a:solidFill>
                  <a:schemeClr val="bg2">
                    <a:lumMod val="50000"/>
                  </a:schemeClr>
                </a:solidFill>
                <a:latin typeface="Arial" pitchFamily="34" charset="0"/>
                <a:cs typeface="Arial" pitchFamily="34" charset="0"/>
              </a:rPr>
              <a:t>شرایط و ضوابط بهداشتی:</a:t>
            </a:r>
          </a:p>
        </p:txBody>
      </p:sp>
      <p:sp>
        <p:nvSpPr>
          <p:cNvPr id="3" name="Content Placeholder 2"/>
          <p:cNvSpPr>
            <a:spLocks noGrp="1"/>
          </p:cNvSpPr>
          <p:nvPr>
            <p:ph idx="1"/>
          </p:nvPr>
        </p:nvSpPr>
        <p:spPr>
          <a:xfrm>
            <a:off x="1066800" y="1447800"/>
            <a:ext cx="7866888" cy="5029200"/>
          </a:xfrm>
        </p:spPr>
        <p:txBody>
          <a:bodyPr>
            <a:normAutofit fontScale="85000" lnSpcReduction="20000"/>
          </a:bodyPr>
          <a:lstStyle/>
          <a:p>
            <a:pPr algn="just"/>
            <a:r>
              <a:rPr lang="fa-IR" dirty="0" smtClean="0"/>
              <a:t> </a:t>
            </a:r>
            <a:r>
              <a:rPr lang="fa-IR" sz="3500" dirty="0">
                <a:solidFill>
                  <a:schemeClr val="tx2">
                    <a:lumMod val="50000"/>
                  </a:schemeClr>
                </a:solidFill>
                <a:latin typeface="Arial" pitchFamily="34" charset="0"/>
                <a:cs typeface="Arial" pitchFamily="34" charset="0"/>
              </a:rPr>
              <a:t>کلیه کارکنان و پیگمنتران موظفند کارت معاینه پزشکی و گواهینامه دوره ویژه بهداشت عمومی را در محل کار خود داشته باشند</a:t>
            </a:r>
            <a:r>
              <a:rPr lang="fa-IR" sz="3500" dirty="0" smtClean="0">
                <a:solidFill>
                  <a:schemeClr val="tx2">
                    <a:lumMod val="50000"/>
                  </a:schemeClr>
                </a:solidFill>
                <a:latin typeface="Arial" pitchFamily="34" charset="0"/>
                <a:cs typeface="Arial" pitchFamily="34" charset="0"/>
              </a:rPr>
              <a:t>.</a:t>
            </a:r>
          </a:p>
          <a:p>
            <a:pPr algn="just"/>
            <a:endParaRPr lang="fa-IR" sz="3300" dirty="0">
              <a:solidFill>
                <a:schemeClr val="tx2">
                  <a:lumMod val="50000"/>
                </a:schemeClr>
              </a:solidFill>
              <a:latin typeface="Arial" pitchFamily="34" charset="0"/>
              <a:cs typeface="Arial" pitchFamily="34" charset="0"/>
            </a:endParaRPr>
          </a:p>
          <a:p>
            <a:pPr algn="just"/>
            <a:r>
              <a:rPr lang="fa-IR" sz="3500" dirty="0" smtClean="0">
                <a:solidFill>
                  <a:schemeClr val="tx2">
                    <a:lumMod val="50000"/>
                  </a:schemeClr>
                </a:solidFill>
                <a:latin typeface="Arial" pitchFamily="34" charset="0"/>
                <a:cs typeface="Arial" pitchFamily="34" charset="0"/>
              </a:rPr>
              <a:t>کلیه </a:t>
            </a:r>
            <a:r>
              <a:rPr lang="fa-IR" sz="3500" dirty="0">
                <a:solidFill>
                  <a:schemeClr val="tx2">
                    <a:lumMod val="50000"/>
                  </a:schemeClr>
                </a:solidFill>
                <a:latin typeface="Arial" pitchFamily="34" charset="0"/>
                <a:cs typeface="Arial" pitchFamily="34" charset="0"/>
              </a:rPr>
              <a:t>ی کارکنان و پیگمنتران بایستی ملبس به لباس کار تمیز و به رنگ روشن باشند و در حین کار از دستکش یکبار مصرف استفاده نمایند. </a:t>
            </a:r>
            <a:endParaRPr lang="fa-IR" sz="3500" dirty="0" smtClean="0">
              <a:solidFill>
                <a:schemeClr val="tx2">
                  <a:lumMod val="50000"/>
                </a:schemeClr>
              </a:solidFill>
              <a:latin typeface="Arial" pitchFamily="34" charset="0"/>
              <a:cs typeface="Arial" pitchFamily="34" charset="0"/>
            </a:endParaRPr>
          </a:p>
          <a:p>
            <a:pPr algn="just"/>
            <a:endParaRPr lang="fa-IR" sz="3100" dirty="0">
              <a:solidFill>
                <a:schemeClr val="tx2">
                  <a:lumMod val="50000"/>
                </a:schemeClr>
              </a:solidFill>
              <a:latin typeface="Arial" pitchFamily="34" charset="0"/>
              <a:cs typeface="Arial" pitchFamily="34" charset="0"/>
            </a:endParaRPr>
          </a:p>
          <a:p>
            <a:pPr algn="just">
              <a:buFont typeface="Wingdings" pitchFamily="2" charset="2"/>
              <a:buChar char="v"/>
            </a:pPr>
            <a:r>
              <a:rPr lang="fa-IR" sz="3100" dirty="0" smtClean="0">
                <a:solidFill>
                  <a:schemeClr val="tx2">
                    <a:lumMod val="50000"/>
                  </a:schemeClr>
                </a:solidFill>
                <a:latin typeface="Arial" pitchFamily="34" charset="0"/>
                <a:cs typeface="Arial" pitchFamily="34" charset="0"/>
              </a:rPr>
              <a:t>دستکش </a:t>
            </a:r>
            <a:r>
              <a:rPr lang="fa-IR" sz="3100" dirty="0">
                <a:solidFill>
                  <a:schemeClr val="tx2">
                    <a:lumMod val="50000"/>
                  </a:schemeClr>
                </a:solidFill>
                <a:latin typeface="Arial" pitchFamily="34" charset="0"/>
                <a:cs typeface="Arial" pitchFamily="34" charset="0"/>
              </a:rPr>
              <a:t>ها بایستی پس از استفاده در کیسه پسماندهای عفونی دفع گردد. (قبل از پوشیدن دستکش و بعد از تعویض دستکش دستها بایستی با آب و صابون شسته شود و نصب پوستر شستشوی دست ها در محل الزامی است.)</a:t>
            </a:r>
          </a:p>
          <a:p>
            <a:pPr algn="just"/>
            <a:endParaRPr lang="fa-IR" dirty="0"/>
          </a:p>
        </p:txBody>
      </p:sp>
    </p:spTree>
    <p:extLst>
      <p:ext uri="{BB962C8B-B14F-4D97-AF65-F5344CB8AC3E}">
        <p14:creationId xmlns:p14="http://schemas.microsoft.com/office/powerpoint/2010/main" val="206139431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066800" y="990600"/>
            <a:ext cx="7866888" cy="4724400"/>
          </a:xfrm>
        </p:spPr>
        <p:txBody>
          <a:bodyPr>
            <a:normAutofit lnSpcReduction="10000"/>
          </a:bodyPr>
          <a:lstStyle/>
          <a:p>
            <a:pPr>
              <a:buNone/>
            </a:pPr>
            <a:r>
              <a:rPr lang="fa-IR" sz="9600" dirty="0" smtClean="0">
                <a:solidFill>
                  <a:schemeClr val="accent1">
                    <a:lumMod val="75000"/>
                  </a:schemeClr>
                </a:solidFill>
                <a:latin typeface="IranNastaliq" pitchFamily="18" charset="0"/>
                <a:cs typeface="IranNastaliq" pitchFamily="18" charset="0"/>
              </a:rPr>
              <a:t>زیبایی چهره جمال برون است </a:t>
            </a:r>
          </a:p>
          <a:p>
            <a:pPr>
              <a:buNone/>
            </a:pPr>
            <a:endParaRPr lang="fa-IR" sz="4000" dirty="0" smtClean="0">
              <a:solidFill>
                <a:schemeClr val="accent1">
                  <a:lumMod val="75000"/>
                </a:schemeClr>
              </a:solidFill>
              <a:latin typeface="IranNastaliq" pitchFamily="18" charset="0"/>
              <a:cs typeface="IranNastaliq" pitchFamily="18" charset="0"/>
            </a:endParaRPr>
          </a:p>
          <a:p>
            <a:pPr>
              <a:buNone/>
            </a:pPr>
            <a:r>
              <a:rPr lang="fa-IR" sz="9600" dirty="0" smtClean="0">
                <a:solidFill>
                  <a:schemeClr val="accent1">
                    <a:lumMod val="75000"/>
                  </a:schemeClr>
                </a:solidFill>
                <a:latin typeface="IranNastaliq" pitchFamily="18" charset="0"/>
                <a:cs typeface="IranNastaliq" pitchFamily="18" charset="0"/>
              </a:rPr>
              <a:t>                                                                   و خردمندی جمال درون</a:t>
            </a:r>
          </a:p>
          <a:p>
            <a:pPr>
              <a:buNone/>
            </a:pPr>
            <a:endParaRPr lang="fa-IR" sz="2800" dirty="0" smtClean="0">
              <a:solidFill>
                <a:schemeClr val="accent1">
                  <a:lumMod val="75000"/>
                </a:schemeClr>
              </a:solidFill>
              <a:latin typeface="IranNastaliq" pitchFamily="18" charset="0"/>
              <a:cs typeface="IranNastaliq" pitchFamily="18" charset="0"/>
            </a:endParaRPr>
          </a:p>
          <a:p>
            <a:pPr algn="l">
              <a:buNone/>
            </a:pPr>
            <a:r>
              <a:rPr lang="fa-IR" sz="4800" dirty="0" smtClean="0">
                <a:solidFill>
                  <a:schemeClr val="accent1">
                    <a:lumMod val="75000"/>
                  </a:schemeClr>
                </a:solidFill>
                <a:latin typeface="IranNastaliq" pitchFamily="18" charset="0"/>
                <a:cs typeface="IranNastaliq" pitchFamily="18" charset="0"/>
              </a:rPr>
              <a:t>امام حسن عسگری (ع)</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066800" y="838200"/>
            <a:ext cx="7866888" cy="5410200"/>
          </a:xfrm>
        </p:spPr>
        <p:txBody>
          <a:bodyPr>
            <a:normAutofit/>
          </a:bodyPr>
          <a:lstStyle/>
          <a:p>
            <a:pPr algn="just"/>
            <a:r>
              <a:rPr lang="fa-IR" sz="3000" dirty="0" smtClean="0">
                <a:solidFill>
                  <a:schemeClr val="tx2">
                    <a:lumMod val="50000"/>
                  </a:schemeClr>
                </a:solidFill>
                <a:latin typeface="Arial" pitchFamily="34" charset="0"/>
                <a:cs typeface="Arial" pitchFamily="34" charset="0"/>
              </a:rPr>
              <a:t>پیگمنتران </a:t>
            </a:r>
            <a:r>
              <a:rPr lang="fa-IR" sz="3000" dirty="0">
                <a:solidFill>
                  <a:schemeClr val="tx2">
                    <a:lumMod val="50000"/>
                  </a:schemeClr>
                </a:solidFill>
                <a:latin typeface="Arial" pitchFamily="34" charset="0"/>
                <a:cs typeface="Arial" pitchFamily="34" charset="0"/>
              </a:rPr>
              <a:t>بایستی به هنگام کار از عینک شیلد و ماسک استفاده نمایند</a:t>
            </a:r>
            <a:r>
              <a:rPr lang="fa-IR" sz="3000" dirty="0" smtClean="0">
                <a:solidFill>
                  <a:schemeClr val="tx2">
                    <a:lumMod val="50000"/>
                  </a:schemeClr>
                </a:solidFill>
                <a:latin typeface="Arial" pitchFamily="34" charset="0"/>
                <a:cs typeface="Arial" pitchFamily="34" charset="0"/>
              </a:rPr>
              <a:t>.</a:t>
            </a:r>
          </a:p>
          <a:p>
            <a:pPr marL="82296" indent="0" algn="just">
              <a:buNone/>
            </a:pPr>
            <a:endParaRPr lang="fa-IR" sz="2800" dirty="0">
              <a:solidFill>
                <a:schemeClr val="tx2">
                  <a:lumMod val="50000"/>
                </a:schemeClr>
              </a:solidFill>
              <a:latin typeface="Arial" pitchFamily="34" charset="0"/>
              <a:cs typeface="Arial" pitchFamily="34" charset="0"/>
            </a:endParaRPr>
          </a:p>
          <a:p>
            <a:pPr algn="just"/>
            <a:r>
              <a:rPr lang="fa-IR" sz="3000" dirty="0" smtClean="0">
                <a:solidFill>
                  <a:schemeClr val="tx2">
                    <a:lumMod val="50000"/>
                  </a:schemeClr>
                </a:solidFill>
                <a:latin typeface="Arial" pitchFamily="34" charset="0"/>
                <a:cs typeface="Arial" pitchFamily="34" charset="0"/>
              </a:rPr>
              <a:t>به </a:t>
            </a:r>
            <a:r>
              <a:rPr lang="fa-IR" sz="3000" dirty="0">
                <a:solidFill>
                  <a:schemeClr val="tx2">
                    <a:lumMod val="50000"/>
                  </a:schemeClr>
                </a:solidFill>
                <a:latin typeface="Arial" pitchFamily="34" charset="0"/>
                <a:cs typeface="Arial" pitchFamily="34" charset="0"/>
              </a:rPr>
              <a:t>منظور جلوگیری از انتقال فیزیکی آلودگی استفاده از کلاه یکبار مصرف به عنوان پوشش موی سر در هنگام کار هم برای پیگمنتران و هم مشتریان توصیه می گردد</a:t>
            </a:r>
            <a:r>
              <a:rPr lang="fa-IR" sz="3000" dirty="0" smtClean="0">
                <a:solidFill>
                  <a:schemeClr val="tx2">
                    <a:lumMod val="50000"/>
                  </a:schemeClr>
                </a:solidFill>
                <a:latin typeface="Arial" pitchFamily="34" charset="0"/>
                <a:cs typeface="Arial" pitchFamily="34" charset="0"/>
              </a:rPr>
              <a:t>.</a:t>
            </a:r>
          </a:p>
          <a:p>
            <a:pPr algn="just"/>
            <a:endParaRPr lang="fa-IR" sz="2800" dirty="0">
              <a:solidFill>
                <a:schemeClr val="tx2">
                  <a:lumMod val="50000"/>
                </a:schemeClr>
              </a:solidFill>
              <a:latin typeface="Arial" pitchFamily="34" charset="0"/>
              <a:cs typeface="Arial" pitchFamily="34" charset="0"/>
            </a:endParaRPr>
          </a:p>
          <a:p>
            <a:pPr algn="just"/>
            <a:r>
              <a:rPr lang="fa-IR" sz="3000" dirty="0" smtClean="0">
                <a:solidFill>
                  <a:schemeClr val="tx2">
                    <a:lumMod val="50000"/>
                  </a:schemeClr>
                </a:solidFill>
                <a:latin typeface="Arial" pitchFamily="34" charset="0"/>
                <a:cs typeface="Arial" pitchFamily="34" charset="0"/>
              </a:rPr>
              <a:t>به </a:t>
            </a:r>
            <a:r>
              <a:rPr lang="fa-IR" sz="3000" dirty="0">
                <a:solidFill>
                  <a:schemeClr val="tx2">
                    <a:lumMod val="50000"/>
                  </a:schemeClr>
                </a:solidFill>
                <a:latin typeface="Arial" pitchFamily="34" charset="0"/>
                <a:cs typeface="Arial" pitchFamily="34" charset="0"/>
              </a:rPr>
              <a:t>دلیل کار پیگمنتران با وسایل تیز و برنده ( کارتریج های حاوی سوزن و تیغ ) انجام واکسیناسیون هپاتیت </a:t>
            </a:r>
            <a:r>
              <a:rPr lang="en-US" sz="3000" dirty="0">
                <a:solidFill>
                  <a:schemeClr val="tx2">
                    <a:lumMod val="50000"/>
                  </a:schemeClr>
                </a:solidFill>
                <a:latin typeface="Arial" pitchFamily="34" charset="0"/>
                <a:cs typeface="Arial" pitchFamily="34" charset="0"/>
              </a:rPr>
              <a:t>B </a:t>
            </a:r>
            <a:r>
              <a:rPr lang="fa-IR" sz="3000" dirty="0" smtClean="0">
                <a:solidFill>
                  <a:schemeClr val="tx2">
                    <a:lumMod val="50000"/>
                  </a:schemeClr>
                </a:solidFill>
                <a:latin typeface="Arial" pitchFamily="34" charset="0"/>
                <a:cs typeface="Arial" pitchFamily="34" charset="0"/>
              </a:rPr>
              <a:t> توصیه می گردد.</a:t>
            </a:r>
            <a:endParaRPr lang="fa-IR" sz="3000" dirty="0">
              <a:solidFill>
                <a:schemeClr val="tx2">
                  <a:lumMod val="50000"/>
                </a:schemeClr>
              </a:solidFill>
              <a:latin typeface="Arial" pitchFamily="34" charset="0"/>
              <a:cs typeface="Arial" pitchFamily="34" charset="0"/>
            </a:endParaRPr>
          </a:p>
          <a:p>
            <a:pPr algn="just"/>
            <a:endParaRPr lang="fa-IR" dirty="0"/>
          </a:p>
        </p:txBody>
      </p:sp>
    </p:spTree>
    <p:extLst>
      <p:ext uri="{BB962C8B-B14F-4D97-AF65-F5344CB8AC3E}">
        <p14:creationId xmlns:p14="http://schemas.microsoft.com/office/powerpoint/2010/main" val="403715704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066800" y="533400"/>
            <a:ext cx="7866888" cy="5943600"/>
          </a:xfrm>
        </p:spPr>
        <p:txBody>
          <a:bodyPr>
            <a:normAutofit lnSpcReduction="10000"/>
          </a:bodyPr>
          <a:lstStyle/>
          <a:p>
            <a:pPr algn="just"/>
            <a:r>
              <a:rPr lang="ar-SA" dirty="0">
                <a:solidFill>
                  <a:schemeClr val="tx2">
                    <a:lumMod val="50000"/>
                  </a:schemeClr>
                </a:solidFill>
                <a:latin typeface="Arial" pitchFamily="34" charset="0"/>
                <a:cs typeface="Arial" pitchFamily="34" charset="0"/>
              </a:rPr>
              <a:t>درنظر گرفتن فضای کافی، استریل و مجزا از فضای آرایشگاه به عنوان اتاق میکروپیگمانتاسیون که دارای شرایط زیر باشد</a:t>
            </a:r>
            <a:r>
              <a:rPr lang="ar-SA" dirty="0" smtClean="0">
                <a:solidFill>
                  <a:schemeClr val="tx2">
                    <a:lumMod val="50000"/>
                  </a:schemeClr>
                </a:solidFill>
                <a:latin typeface="Arial" pitchFamily="34" charset="0"/>
                <a:cs typeface="Arial" pitchFamily="34" charset="0"/>
              </a:rPr>
              <a:t>.</a:t>
            </a:r>
            <a:endParaRPr lang="fa-IR" dirty="0" smtClean="0">
              <a:solidFill>
                <a:schemeClr val="tx2">
                  <a:lumMod val="50000"/>
                </a:schemeClr>
              </a:solidFill>
              <a:latin typeface="Arial" pitchFamily="34" charset="0"/>
              <a:cs typeface="Arial" pitchFamily="34" charset="0"/>
            </a:endParaRPr>
          </a:p>
          <a:p>
            <a:pPr algn="just"/>
            <a:endParaRPr lang="en-US" sz="1600" dirty="0">
              <a:solidFill>
                <a:schemeClr val="tx2">
                  <a:lumMod val="50000"/>
                </a:schemeClr>
              </a:solidFill>
              <a:latin typeface="Arial" pitchFamily="34" charset="0"/>
              <a:cs typeface="Arial" pitchFamily="34" charset="0"/>
            </a:endParaRPr>
          </a:p>
          <a:p>
            <a:pPr lvl="0" algn="just"/>
            <a:r>
              <a:rPr lang="fa-IR" dirty="0">
                <a:solidFill>
                  <a:schemeClr val="tx2">
                    <a:lumMod val="50000"/>
                  </a:schemeClr>
                </a:solidFill>
                <a:latin typeface="Arial" pitchFamily="34" charset="0"/>
                <a:cs typeface="Arial" pitchFamily="34" charset="0"/>
              </a:rPr>
              <a:t>اتاق میکروپیگمانتاسیون باید حداقل 12 متر مربع فضای فیزیکی مفید، دما، تهویه و نور مناسب داشته باشد</a:t>
            </a:r>
            <a:r>
              <a:rPr lang="fa-IR" dirty="0" smtClean="0">
                <a:solidFill>
                  <a:schemeClr val="tx2">
                    <a:lumMod val="50000"/>
                  </a:schemeClr>
                </a:solidFill>
                <a:latin typeface="Arial" pitchFamily="34" charset="0"/>
                <a:cs typeface="Arial" pitchFamily="34" charset="0"/>
              </a:rPr>
              <a:t>.</a:t>
            </a:r>
          </a:p>
          <a:p>
            <a:pPr lvl="0" algn="just"/>
            <a:endParaRPr lang="en-US" sz="1400" dirty="0">
              <a:solidFill>
                <a:schemeClr val="tx2">
                  <a:lumMod val="50000"/>
                </a:schemeClr>
              </a:solidFill>
              <a:latin typeface="Arial" pitchFamily="34" charset="0"/>
              <a:cs typeface="Arial" pitchFamily="34" charset="0"/>
            </a:endParaRPr>
          </a:p>
          <a:p>
            <a:pPr lvl="0" algn="just"/>
            <a:r>
              <a:rPr lang="fa-IR" dirty="0">
                <a:solidFill>
                  <a:schemeClr val="tx2">
                    <a:lumMod val="50000"/>
                  </a:schemeClr>
                </a:solidFill>
                <a:latin typeface="Arial" pitchFamily="34" charset="0"/>
                <a:cs typeface="Arial" pitchFamily="34" charset="0"/>
              </a:rPr>
              <a:t>سقف باید صاف، بدون ترک خوردگی، درز و شکاف و ارتفاع آن از کف حداقل </a:t>
            </a:r>
            <a:r>
              <a:rPr lang="fa-IR" dirty="0" smtClean="0">
                <a:solidFill>
                  <a:schemeClr val="tx2">
                    <a:lumMod val="50000"/>
                  </a:schemeClr>
                </a:solidFill>
                <a:latin typeface="Arial" pitchFamily="34" charset="0"/>
                <a:cs typeface="Arial" pitchFamily="34" charset="0"/>
              </a:rPr>
              <a:t>2/70متر </a:t>
            </a:r>
            <a:r>
              <a:rPr lang="fa-IR" dirty="0">
                <a:solidFill>
                  <a:schemeClr val="tx2">
                    <a:lumMod val="50000"/>
                  </a:schemeClr>
                </a:solidFill>
                <a:latin typeface="Arial" pitchFamily="34" charset="0"/>
                <a:cs typeface="Arial" pitchFamily="34" charset="0"/>
              </a:rPr>
              <a:t>باشد</a:t>
            </a:r>
            <a:r>
              <a:rPr lang="fa-IR" dirty="0" smtClean="0">
                <a:solidFill>
                  <a:schemeClr val="tx2">
                    <a:lumMod val="50000"/>
                  </a:schemeClr>
                </a:solidFill>
                <a:latin typeface="Arial" pitchFamily="34" charset="0"/>
                <a:cs typeface="Arial" pitchFamily="34" charset="0"/>
              </a:rPr>
              <a:t>.</a:t>
            </a:r>
          </a:p>
          <a:p>
            <a:pPr lvl="0" algn="just"/>
            <a:endParaRPr lang="en-US" sz="1600" dirty="0">
              <a:solidFill>
                <a:schemeClr val="tx2">
                  <a:lumMod val="50000"/>
                </a:schemeClr>
              </a:solidFill>
              <a:latin typeface="Arial" pitchFamily="34" charset="0"/>
              <a:cs typeface="Arial" pitchFamily="34" charset="0"/>
            </a:endParaRPr>
          </a:p>
          <a:p>
            <a:pPr lvl="0" algn="just"/>
            <a:r>
              <a:rPr lang="fa-IR" dirty="0">
                <a:solidFill>
                  <a:schemeClr val="tx2">
                    <a:lumMod val="50000"/>
                  </a:schemeClr>
                </a:solidFill>
                <a:latin typeface="Arial" pitchFamily="34" charset="0"/>
                <a:cs typeface="Arial" pitchFamily="34" charset="0"/>
              </a:rPr>
              <a:t>سطح بدنه دیوارهای اتاق بایستی از کف تا زیر سقف با کاشی، سرامیک و یا سنگ صیقلی پوشیده شده باشد.</a:t>
            </a:r>
            <a:endParaRPr lang="en-US" dirty="0">
              <a:solidFill>
                <a:schemeClr val="tx2">
                  <a:lumMod val="50000"/>
                </a:schemeClr>
              </a:solidFill>
              <a:latin typeface="Arial" pitchFamily="34" charset="0"/>
              <a:cs typeface="Arial" pitchFamily="34" charset="0"/>
            </a:endParaRPr>
          </a:p>
          <a:p>
            <a:pPr algn="just"/>
            <a:endParaRPr lang="fa-IR" dirty="0"/>
          </a:p>
        </p:txBody>
      </p:sp>
    </p:spTree>
    <p:extLst>
      <p:ext uri="{BB962C8B-B14F-4D97-AF65-F5344CB8AC3E}">
        <p14:creationId xmlns:p14="http://schemas.microsoft.com/office/powerpoint/2010/main" val="223085378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990600" y="457200"/>
            <a:ext cx="7943088" cy="5791200"/>
          </a:xfrm>
        </p:spPr>
        <p:txBody>
          <a:bodyPr>
            <a:noAutofit/>
          </a:bodyPr>
          <a:lstStyle/>
          <a:p>
            <a:pPr lvl="0" algn="just"/>
            <a:r>
              <a:rPr lang="fa-IR" dirty="0">
                <a:solidFill>
                  <a:schemeClr val="tx2">
                    <a:lumMod val="50000"/>
                  </a:schemeClr>
                </a:solidFill>
                <a:latin typeface="Arial" pitchFamily="34" charset="0"/>
                <a:cs typeface="Arial" pitchFamily="34" charset="0"/>
              </a:rPr>
              <a:t>پوشش کف بایستی از جنس </a:t>
            </a:r>
            <a:r>
              <a:rPr lang="fa-IR" dirty="0" smtClean="0">
                <a:solidFill>
                  <a:schemeClr val="tx2">
                    <a:lumMod val="50000"/>
                  </a:schemeClr>
                </a:solidFill>
                <a:latin typeface="Arial" pitchFamily="34" charset="0"/>
                <a:cs typeface="Arial" pitchFamily="34" charset="0"/>
              </a:rPr>
              <a:t>سنگ، کاشی یا سرامیک قابل شستشو و گندزدایی و مجهز به کفشور دارای درپوش باشد.نصب توری ریز روی آن الزامی است. </a:t>
            </a:r>
          </a:p>
          <a:p>
            <a:pPr lvl="0" algn="just"/>
            <a:endParaRPr lang="en-US" sz="1400" dirty="0">
              <a:solidFill>
                <a:schemeClr val="tx2">
                  <a:lumMod val="50000"/>
                </a:schemeClr>
              </a:solidFill>
              <a:latin typeface="Arial" pitchFamily="34" charset="0"/>
              <a:cs typeface="Arial" pitchFamily="34" charset="0"/>
            </a:endParaRPr>
          </a:p>
          <a:p>
            <a:pPr algn="just"/>
            <a:endParaRPr lang="en-US" sz="800" dirty="0">
              <a:solidFill>
                <a:schemeClr val="tx2">
                  <a:lumMod val="50000"/>
                </a:schemeClr>
              </a:solidFill>
              <a:latin typeface="Arial" pitchFamily="34" charset="0"/>
              <a:cs typeface="Arial" pitchFamily="34" charset="0"/>
            </a:endParaRPr>
          </a:p>
          <a:p>
            <a:pPr algn="just"/>
            <a:r>
              <a:rPr lang="fa-IR" dirty="0">
                <a:solidFill>
                  <a:schemeClr val="tx2">
                    <a:lumMod val="50000"/>
                  </a:schemeClr>
                </a:solidFill>
                <a:latin typeface="Arial" pitchFamily="34" charset="0"/>
                <a:cs typeface="Arial" pitchFamily="34" charset="0"/>
              </a:rPr>
              <a:t>استفاده از فرش یا موکت در سالن انتظار در صورتی که سالن انتظار مجزا از سایر قسمت ها باشد بلامانع است.</a:t>
            </a:r>
          </a:p>
          <a:p>
            <a:pPr algn="just"/>
            <a:endParaRPr lang="fa-IR" dirty="0">
              <a:solidFill>
                <a:schemeClr val="tx2">
                  <a:lumMod val="50000"/>
                </a:schemeClr>
              </a:solidFill>
              <a:latin typeface="Arial" pitchFamily="34" charset="0"/>
              <a:cs typeface="Arial" pitchFamily="34" charset="0"/>
            </a:endParaRPr>
          </a:p>
          <a:p>
            <a:pPr algn="just"/>
            <a:r>
              <a:rPr lang="fa-IR" dirty="0">
                <a:solidFill>
                  <a:schemeClr val="tx2">
                    <a:lumMod val="50000"/>
                  </a:schemeClr>
                </a:solidFill>
                <a:latin typeface="Arial" pitchFamily="34" charset="0"/>
                <a:cs typeface="Arial" pitchFamily="34" charset="0"/>
              </a:rPr>
              <a:t>سقف باید سالم و قابل نظافت باشد.</a:t>
            </a:r>
            <a:endParaRPr lang="fa-IR" dirty="0">
              <a:solidFill>
                <a:schemeClr val="tx2">
                  <a:lumMod val="50000"/>
                </a:schemeClr>
              </a:solidFill>
              <a:latin typeface="Arial" pitchFamily="34" charset="0"/>
              <a:cs typeface="Arial" pitchFamily="34" charset="0"/>
            </a:endParaRPr>
          </a:p>
        </p:txBody>
      </p:sp>
    </p:spTree>
    <p:extLst>
      <p:ext uri="{BB962C8B-B14F-4D97-AF65-F5344CB8AC3E}">
        <p14:creationId xmlns:p14="http://schemas.microsoft.com/office/powerpoint/2010/main" val="360415486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990600" y="457200"/>
            <a:ext cx="7943088" cy="6096000"/>
          </a:xfrm>
        </p:spPr>
        <p:txBody>
          <a:bodyPr>
            <a:normAutofit/>
          </a:bodyPr>
          <a:lstStyle/>
          <a:p>
            <a:pPr algn="just"/>
            <a:r>
              <a:rPr lang="ar-SA" dirty="0">
                <a:solidFill>
                  <a:schemeClr val="tx2">
                    <a:lumMod val="50000"/>
                  </a:schemeClr>
                </a:solidFill>
                <a:latin typeface="Arial" pitchFamily="34" charset="0"/>
                <a:cs typeface="Arial" pitchFamily="34" charset="0"/>
              </a:rPr>
              <a:t>اتاق</a:t>
            </a:r>
            <a:r>
              <a:rPr lang="ar-SA" dirty="0"/>
              <a:t> </a:t>
            </a:r>
            <a:r>
              <a:rPr lang="ar-SA" dirty="0">
                <a:solidFill>
                  <a:schemeClr val="tx2">
                    <a:lumMod val="50000"/>
                  </a:schemeClr>
                </a:solidFill>
                <a:latin typeface="Arial" pitchFamily="34" charset="0"/>
                <a:cs typeface="Arial" pitchFamily="34" charset="0"/>
              </a:rPr>
              <a:t>میکروپیگمانتاسیون بایستی به روشویی مناسب، مجهز به شیرآب سرد و گرم پدالی یا دارای چشم الکترونیک، صابون مایع و حوله </a:t>
            </a:r>
            <a:r>
              <a:rPr lang="ar-SA" dirty="0" smtClean="0">
                <a:solidFill>
                  <a:schemeClr val="tx2">
                    <a:lumMod val="50000"/>
                  </a:schemeClr>
                </a:solidFill>
                <a:latin typeface="Arial" pitchFamily="34" charset="0"/>
                <a:cs typeface="Arial" pitchFamily="34" charset="0"/>
              </a:rPr>
              <a:t>کاغذی</a:t>
            </a:r>
            <a:r>
              <a:rPr lang="fa-IR" dirty="0" smtClean="0">
                <a:solidFill>
                  <a:schemeClr val="tx2">
                    <a:lumMod val="50000"/>
                  </a:schemeClr>
                </a:solidFill>
                <a:latin typeface="Arial" pitchFamily="34" charset="0"/>
                <a:cs typeface="Arial" pitchFamily="34" charset="0"/>
              </a:rPr>
              <a:t> و یا دست خشک کن</a:t>
            </a:r>
            <a:r>
              <a:rPr lang="ar-SA" dirty="0" smtClean="0">
                <a:solidFill>
                  <a:schemeClr val="tx2">
                    <a:lumMod val="50000"/>
                  </a:schemeClr>
                </a:solidFill>
                <a:latin typeface="Arial" pitchFamily="34" charset="0"/>
                <a:cs typeface="Arial" pitchFamily="34" charset="0"/>
              </a:rPr>
              <a:t> </a:t>
            </a:r>
            <a:r>
              <a:rPr lang="ar-SA" dirty="0">
                <a:solidFill>
                  <a:schemeClr val="tx2">
                    <a:lumMod val="50000"/>
                  </a:schemeClr>
                </a:solidFill>
                <a:latin typeface="Arial" pitchFamily="34" charset="0"/>
                <a:cs typeface="Arial" pitchFamily="34" charset="0"/>
              </a:rPr>
              <a:t>تجهیز گردد</a:t>
            </a:r>
            <a:r>
              <a:rPr lang="ar-SA" dirty="0" smtClean="0">
                <a:solidFill>
                  <a:schemeClr val="tx2">
                    <a:lumMod val="50000"/>
                  </a:schemeClr>
                </a:solidFill>
                <a:latin typeface="Arial" pitchFamily="34" charset="0"/>
                <a:cs typeface="Arial" pitchFamily="34" charset="0"/>
              </a:rPr>
              <a:t>.</a:t>
            </a:r>
            <a:endParaRPr lang="fa-IR" dirty="0" smtClean="0">
              <a:solidFill>
                <a:schemeClr val="tx2">
                  <a:lumMod val="50000"/>
                </a:schemeClr>
              </a:solidFill>
              <a:latin typeface="Arial" pitchFamily="34" charset="0"/>
              <a:cs typeface="Arial" pitchFamily="34" charset="0"/>
            </a:endParaRPr>
          </a:p>
          <a:p>
            <a:pPr algn="just"/>
            <a:endParaRPr lang="en-US" sz="1600" dirty="0">
              <a:solidFill>
                <a:schemeClr val="tx2">
                  <a:lumMod val="50000"/>
                </a:schemeClr>
              </a:solidFill>
              <a:latin typeface="Arial" pitchFamily="34" charset="0"/>
              <a:cs typeface="Arial" pitchFamily="34" charset="0"/>
            </a:endParaRPr>
          </a:p>
          <a:p>
            <a:pPr algn="just"/>
            <a:r>
              <a:rPr lang="ar-SA" dirty="0" smtClean="0">
                <a:solidFill>
                  <a:schemeClr val="tx2">
                    <a:lumMod val="50000"/>
                  </a:schemeClr>
                </a:solidFill>
                <a:latin typeface="Arial" pitchFamily="34" charset="0"/>
                <a:cs typeface="Arial" pitchFamily="34" charset="0"/>
              </a:rPr>
              <a:t> </a:t>
            </a:r>
            <a:r>
              <a:rPr lang="fa-IR" dirty="0" smtClean="0">
                <a:solidFill>
                  <a:schemeClr val="tx2">
                    <a:lumMod val="50000"/>
                  </a:schemeClr>
                </a:solidFill>
                <a:latin typeface="Arial" pitchFamily="34" charset="0"/>
                <a:cs typeface="Arial" pitchFamily="34" charset="0"/>
              </a:rPr>
              <a:t>جایگاه مناسب برای</a:t>
            </a:r>
            <a:r>
              <a:rPr lang="ar-SA" dirty="0" smtClean="0">
                <a:solidFill>
                  <a:schemeClr val="tx2">
                    <a:lumMod val="50000"/>
                  </a:schemeClr>
                </a:solidFill>
                <a:latin typeface="Arial" pitchFamily="34" charset="0"/>
                <a:cs typeface="Arial" pitchFamily="34" charset="0"/>
              </a:rPr>
              <a:t> </a:t>
            </a:r>
            <a:r>
              <a:rPr lang="ar-SA" dirty="0">
                <a:solidFill>
                  <a:schemeClr val="tx2">
                    <a:lumMod val="50000"/>
                  </a:schemeClr>
                </a:solidFill>
                <a:latin typeface="Arial" pitchFamily="34" charset="0"/>
                <a:cs typeface="Arial" pitchFamily="34" charset="0"/>
              </a:rPr>
              <a:t>لباس </a:t>
            </a:r>
            <a:r>
              <a:rPr lang="ar-SA" dirty="0" smtClean="0">
                <a:solidFill>
                  <a:schemeClr val="tx2">
                    <a:lumMod val="50000"/>
                  </a:schemeClr>
                </a:solidFill>
                <a:latin typeface="Arial" pitchFamily="34" charset="0"/>
                <a:cs typeface="Arial" pitchFamily="34" charset="0"/>
              </a:rPr>
              <a:t>هر </a:t>
            </a:r>
            <a:r>
              <a:rPr lang="ar-SA" dirty="0">
                <a:solidFill>
                  <a:schemeClr val="tx2">
                    <a:lumMod val="50000"/>
                  </a:schemeClr>
                </a:solidFill>
                <a:latin typeface="Arial" pitchFamily="34" charset="0"/>
                <a:cs typeface="Arial" pitchFamily="34" charset="0"/>
              </a:rPr>
              <a:t>یک از کارکنان </a:t>
            </a:r>
            <a:r>
              <a:rPr lang="fa-IR" dirty="0" smtClean="0">
                <a:solidFill>
                  <a:schemeClr val="tx2">
                    <a:lumMod val="50000"/>
                  </a:schemeClr>
                </a:solidFill>
                <a:latin typeface="Arial" pitchFamily="34" charset="0"/>
                <a:cs typeface="Arial" pitchFamily="34" charset="0"/>
              </a:rPr>
              <a:t>در نظر گرفته شود</a:t>
            </a:r>
            <a:r>
              <a:rPr lang="ar-SA" dirty="0" smtClean="0">
                <a:solidFill>
                  <a:schemeClr val="tx2">
                    <a:lumMod val="50000"/>
                  </a:schemeClr>
                </a:solidFill>
                <a:latin typeface="Arial" pitchFamily="34" charset="0"/>
                <a:cs typeface="Arial" pitchFamily="34" charset="0"/>
              </a:rPr>
              <a:t>.</a:t>
            </a:r>
            <a:endParaRPr lang="fa-IR" dirty="0" smtClean="0">
              <a:solidFill>
                <a:schemeClr val="tx2">
                  <a:lumMod val="50000"/>
                </a:schemeClr>
              </a:solidFill>
              <a:latin typeface="Arial" pitchFamily="34" charset="0"/>
              <a:cs typeface="Arial" pitchFamily="34" charset="0"/>
            </a:endParaRPr>
          </a:p>
          <a:p>
            <a:pPr algn="just"/>
            <a:endParaRPr lang="en-US" sz="1600" dirty="0">
              <a:solidFill>
                <a:schemeClr val="tx2">
                  <a:lumMod val="50000"/>
                </a:schemeClr>
              </a:solidFill>
              <a:latin typeface="Arial" pitchFamily="34" charset="0"/>
              <a:cs typeface="Arial" pitchFamily="34" charset="0"/>
            </a:endParaRPr>
          </a:p>
          <a:p>
            <a:pPr algn="just"/>
            <a:r>
              <a:rPr lang="ar-SA" dirty="0" smtClean="0">
                <a:solidFill>
                  <a:schemeClr val="tx2">
                    <a:lumMod val="50000"/>
                  </a:schemeClr>
                </a:solidFill>
                <a:latin typeface="Arial" pitchFamily="34" charset="0"/>
                <a:cs typeface="Arial" pitchFamily="34" charset="0"/>
              </a:rPr>
              <a:t>جایگاه </a:t>
            </a:r>
            <a:r>
              <a:rPr lang="ar-SA" dirty="0">
                <a:solidFill>
                  <a:schemeClr val="tx2">
                    <a:lumMod val="50000"/>
                  </a:schemeClr>
                </a:solidFill>
                <a:latin typeface="Arial" pitchFamily="34" charset="0"/>
                <a:cs typeface="Arial" pitchFamily="34" charset="0"/>
              </a:rPr>
              <a:t>مناسب برای لباس مراجعین درنظر گرفته شود</a:t>
            </a:r>
            <a:r>
              <a:rPr lang="ar-SA" dirty="0" smtClean="0">
                <a:solidFill>
                  <a:schemeClr val="tx2">
                    <a:lumMod val="50000"/>
                  </a:schemeClr>
                </a:solidFill>
                <a:latin typeface="Arial" pitchFamily="34" charset="0"/>
                <a:cs typeface="Arial" pitchFamily="34" charset="0"/>
              </a:rPr>
              <a:t>.</a:t>
            </a:r>
            <a:endParaRPr lang="fa-IR" dirty="0" smtClean="0">
              <a:solidFill>
                <a:schemeClr val="tx2">
                  <a:lumMod val="50000"/>
                </a:schemeClr>
              </a:solidFill>
              <a:latin typeface="Arial" pitchFamily="34" charset="0"/>
              <a:cs typeface="Arial" pitchFamily="34" charset="0"/>
            </a:endParaRPr>
          </a:p>
          <a:p>
            <a:pPr algn="just"/>
            <a:endParaRPr lang="en-US" sz="1800" dirty="0">
              <a:solidFill>
                <a:schemeClr val="tx2">
                  <a:lumMod val="50000"/>
                </a:schemeClr>
              </a:solidFill>
              <a:latin typeface="Arial" pitchFamily="34" charset="0"/>
              <a:cs typeface="Arial" pitchFamily="34" charset="0"/>
            </a:endParaRPr>
          </a:p>
          <a:p>
            <a:pPr algn="just"/>
            <a:r>
              <a:rPr lang="ar-SA" dirty="0" smtClean="0">
                <a:solidFill>
                  <a:schemeClr val="tx2">
                    <a:lumMod val="50000"/>
                  </a:schemeClr>
                </a:solidFill>
                <a:latin typeface="Arial" pitchFamily="34" charset="0"/>
                <a:cs typeface="Arial" pitchFamily="34" charset="0"/>
              </a:rPr>
              <a:t>جعبه </a:t>
            </a:r>
            <a:r>
              <a:rPr lang="ar-SA" dirty="0">
                <a:solidFill>
                  <a:schemeClr val="tx2">
                    <a:lumMod val="50000"/>
                  </a:schemeClr>
                </a:solidFill>
                <a:latin typeface="Arial" pitchFamily="34" charset="0"/>
                <a:cs typeface="Arial" pitchFamily="34" charset="0"/>
              </a:rPr>
              <a:t>کمک های اولیه با تمام وسایل و تجهیزات مورد نیاز در محل مناسب نصب گردد.</a:t>
            </a:r>
            <a:endParaRPr lang="en-US" dirty="0">
              <a:solidFill>
                <a:schemeClr val="tx2">
                  <a:lumMod val="50000"/>
                </a:schemeClr>
              </a:solidFill>
              <a:latin typeface="Arial" pitchFamily="34" charset="0"/>
              <a:cs typeface="Arial" pitchFamily="34" charset="0"/>
            </a:endParaRPr>
          </a:p>
          <a:p>
            <a:pPr algn="just"/>
            <a:endParaRPr lang="fa-IR" dirty="0"/>
          </a:p>
        </p:txBody>
      </p:sp>
    </p:spTree>
    <p:extLst>
      <p:ext uri="{BB962C8B-B14F-4D97-AF65-F5344CB8AC3E}">
        <p14:creationId xmlns:p14="http://schemas.microsoft.com/office/powerpoint/2010/main" val="245416547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066800" y="533400"/>
            <a:ext cx="7866888" cy="5943600"/>
          </a:xfrm>
        </p:spPr>
        <p:txBody>
          <a:bodyPr>
            <a:normAutofit fontScale="92500" lnSpcReduction="10000"/>
          </a:bodyPr>
          <a:lstStyle/>
          <a:p>
            <a:pPr algn="just"/>
            <a:r>
              <a:rPr lang="ar-SA" dirty="0">
                <a:solidFill>
                  <a:schemeClr val="tx2">
                    <a:lumMod val="50000"/>
                  </a:schemeClr>
                </a:solidFill>
                <a:latin typeface="Arial" pitchFamily="34" charset="0"/>
                <a:cs typeface="Arial" pitchFamily="34" charset="0"/>
              </a:rPr>
              <a:t>وجود</a:t>
            </a:r>
            <a:r>
              <a:rPr lang="ar-SA" dirty="0"/>
              <a:t> </a:t>
            </a:r>
            <a:r>
              <a:rPr lang="ar-SA" dirty="0">
                <a:solidFill>
                  <a:schemeClr val="tx2">
                    <a:lumMod val="50000"/>
                  </a:schemeClr>
                </a:solidFill>
                <a:latin typeface="Arial" pitchFamily="34" charset="0"/>
                <a:cs typeface="Arial" pitchFamily="34" charset="0"/>
              </a:rPr>
              <a:t>کپسول ضدحریق الزامی می باشد</a:t>
            </a:r>
            <a:r>
              <a:rPr lang="ar-SA" dirty="0" smtClean="0">
                <a:solidFill>
                  <a:schemeClr val="tx2">
                    <a:lumMod val="50000"/>
                  </a:schemeClr>
                </a:solidFill>
                <a:latin typeface="Arial" pitchFamily="34" charset="0"/>
                <a:cs typeface="Arial" pitchFamily="34" charset="0"/>
              </a:rPr>
              <a:t>.</a:t>
            </a:r>
            <a:endParaRPr lang="fa-IR" dirty="0" smtClean="0">
              <a:solidFill>
                <a:schemeClr val="tx2">
                  <a:lumMod val="50000"/>
                </a:schemeClr>
              </a:solidFill>
              <a:latin typeface="Arial" pitchFamily="34" charset="0"/>
              <a:cs typeface="Arial" pitchFamily="34" charset="0"/>
            </a:endParaRPr>
          </a:p>
          <a:p>
            <a:pPr algn="just"/>
            <a:endParaRPr lang="en-US" sz="1700" dirty="0">
              <a:solidFill>
                <a:schemeClr val="tx2">
                  <a:lumMod val="50000"/>
                </a:schemeClr>
              </a:solidFill>
              <a:latin typeface="Arial" pitchFamily="34" charset="0"/>
              <a:cs typeface="Arial" pitchFamily="34" charset="0"/>
            </a:endParaRPr>
          </a:p>
          <a:p>
            <a:pPr algn="just"/>
            <a:r>
              <a:rPr lang="ar-SA" dirty="0" smtClean="0">
                <a:solidFill>
                  <a:schemeClr val="tx2">
                    <a:lumMod val="50000"/>
                  </a:schemeClr>
                </a:solidFill>
                <a:latin typeface="Arial" pitchFamily="34" charset="0"/>
                <a:cs typeface="Arial" pitchFamily="34" charset="0"/>
              </a:rPr>
              <a:t> </a:t>
            </a:r>
            <a:r>
              <a:rPr lang="ar-SA" dirty="0">
                <a:solidFill>
                  <a:schemeClr val="tx2">
                    <a:lumMod val="50000"/>
                  </a:schemeClr>
                </a:solidFill>
                <a:latin typeface="Arial" pitchFamily="34" charset="0"/>
                <a:cs typeface="Arial" pitchFamily="34" charset="0"/>
              </a:rPr>
              <a:t>قفسه نگهداری وسایل و تجهیزات باید مناسب، قابل نظافت و فاصله کف آن از زمین حداقل</a:t>
            </a:r>
            <a:r>
              <a:rPr lang="en-US" dirty="0">
                <a:solidFill>
                  <a:schemeClr val="tx2">
                    <a:lumMod val="50000"/>
                  </a:schemeClr>
                </a:solidFill>
                <a:latin typeface="Arial" pitchFamily="34" charset="0"/>
                <a:cs typeface="Arial" pitchFamily="34" charset="0"/>
              </a:rPr>
              <a:t> cm</a:t>
            </a:r>
            <a:r>
              <a:rPr lang="ar-SA" dirty="0">
                <a:solidFill>
                  <a:schemeClr val="tx2">
                    <a:lumMod val="50000"/>
                  </a:schemeClr>
                </a:solidFill>
                <a:latin typeface="Arial" pitchFamily="34" charset="0"/>
                <a:cs typeface="Arial" pitchFamily="34" charset="0"/>
              </a:rPr>
              <a:t>20 باشد</a:t>
            </a:r>
            <a:r>
              <a:rPr lang="ar-SA" dirty="0" smtClean="0">
                <a:solidFill>
                  <a:schemeClr val="tx2">
                    <a:lumMod val="50000"/>
                  </a:schemeClr>
                </a:solidFill>
                <a:latin typeface="Arial" pitchFamily="34" charset="0"/>
                <a:cs typeface="Arial" pitchFamily="34" charset="0"/>
              </a:rPr>
              <a:t>.</a:t>
            </a:r>
            <a:endParaRPr lang="fa-IR" dirty="0" smtClean="0">
              <a:solidFill>
                <a:schemeClr val="tx2">
                  <a:lumMod val="50000"/>
                </a:schemeClr>
              </a:solidFill>
              <a:latin typeface="Arial" pitchFamily="34" charset="0"/>
              <a:cs typeface="Arial" pitchFamily="34" charset="0"/>
            </a:endParaRPr>
          </a:p>
          <a:p>
            <a:pPr algn="just"/>
            <a:endParaRPr lang="en-US" sz="1700" dirty="0">
              <a:solidFill>
                <a:schemeClr val="tx2">
                  <a:lumMod val="50000"/>
                </a:schemeClr>
              </a:solidFill>
              <a:latin typeface="Arial" pitchFamily="34" charset="0"/>
              <a:cs typeface="Arial" pitchFamily="34" charset="0"/>
            </a:endParaRPr>
          </a:p>
          <a:p>
            <a:pPr algn="just"/>
            <a:r>
              <a:rPr lang="ar-SA" dirty="0" smtClean="0">
                <a:solidFill>
                  <a:schemeClr val="tx2">
                    <a:lumMod val="50000"/>
                  </a:schemeClr>
                </a:solidFill>
                <a:latin typeface="Arial" pitchFamily="34" charset="0"/>
                <a:cs typeface="Arial" pitchFamily="34" charset="0"/>
              </a:rPr>
              <a:t>اتوکلاو</a:t>
            </a:r>
            <a:r>
              <a:rPr lang="fa-IR" dirty="0" smtClean="0">
                <a:solidFill>
                  <a:schemeClr val="tx2">
                    <a:lumMod val="50000"/>
                  </a:schemeClr>
                </a:solidFill>
                <a:latin typeface="Arial" pitchFamily="34" charset="0"/>
                <a:cs typeface="Arial" pitchFamily="34" charset="0"/>
              </a:rPr>
              <a:t>، حرارت خشک( فور) </a:t>
            </a:r>
            <a:r>
              <a:rPr lang="ar-SA" dirty="0" smtClean="0">
                <a:solidFill>
                  <a:schemeClr val="tx2">
                    <a:lumMod val="50000"/>
                  </a:schemeClr>
                </a:solidFill>
                <a:latin typeface="Arial" pitchFamily="34" charset="0"/>
                <a:cs typeface="Arial" pitchFamily="34" charset="0"/>
              </a:rPr>
              <a:t>و </a:t>
            </a:r>
            <a:r>
              <a:rPr lang="ar-SA" dirty="0">
                <a:solidFill>
                  <a:schemeClr val="tx2">
                    <a:lumMod val="50000"/>
                  </a:schemeClr>
                </a:solidFill>
                <a:latin typeface="Arial" pitchFamily="34" charset="0"/>
                <a:cs typeface="Arial" pitchFamily="34" charset="0"/>
              </a:rPr>
              <a:t>سایر مواد ضدعفونی کننده مناسب به منظور ضدعفونی وسایل و تجهیزات تهیه شده باشد</a:t>
            </a:r>
            <a:r>
              <a:rPr lang="ar-SA" dirty="0" smtClean="0">
                <a:solidFill>
                  <a:schemeClr val="tx2">
                    <a:lumMod val="50000"/>
                  </a:schemeClr>
                </a:solidFill>
                <a:latin typeface="Arial" pitchFamily="34" charset="0"/>
                <a:cs typeface="Arial" pitchFamily="34" charset="0"/>
              </a:rPr>
              <a:t>.</a:t>
            </a:r>
            <a:endParaRPr lang="fa-IR" dirty="0" smtClean="0">
              <a:solidFill>
                <a:schemeClr val="tx2">
                  <a:lumMod val="50000"/>
                </a:schemeClr>
              </a:solidFill>
              <a:latin typeface="Arial" pitchFamily="34" charset="0"/>
              <a:cs typeface="Arial" pitchFamily="34" charset="0"/>
            </a:endParaRPr>
          </a:p>
          <a:p>
            <a:pPr algn="just"/>
            <a:endParaRPr lang="en-US" sz="1700" dirty="0">
              <a:solidFill>
                <a:schemeClr val="tx2">
                  <a:lumMod val="50000"/>
                </a:schemeClr>
              </a:solidFill>
              <a:latin typeface="Arial" pitchFamily="34" charset="0"/>
              <a:cs typeface="Arial" pitchFamily="34" charset="0"/>
            </a:endParaRPr>
          </a:p>
          <a:p>
            <a:pPr algn="just"/>
            <a:r>
              <a:rPr lang="ar-SA" dirty="0" smtClean="0">
                <a:solidFill>
                  <a:schemeClr val="tx2">
                    <a:lumMod val="50000"/>
                  </a:schemeClr>
                </a:solidFill>
                <a:latin typeface="Arial" pitchFamily="34" charset="0"/>
                <a:cs typeface="Arial" pitchFamily="34" charset="0"/>
              </a:rPr>
              <a:t> </a:t>
            </a:r>
            <a:r>
              <a:rPr lang="ar-SA" dirty="0">
                <a:solidFill>
                  <a:schemeClr val="tx2">
                    <a:lumMod val="50000"/>
                  </a:schemeClr>
                </a:solidFill>
                <a:latin typeface="Arial" pitchFamily="34" charset="0"/>
                <a:cs typeface="Arial" pitchFamily="34" charset="0"/>
              </a:rPr>
              <a:t>استفاده از وسایل مشترک ممنوع می باشد</a:t>
            </a:r>
            <a:r>
              <a:rPr lang="ar-SA" dirty="0" smtClean="0">
                <a:solidFill>
                  <a:schemeClr val="tx2">
                    <a:lumMod val="50000"/>
                  </a:schemeClr>
                </a:solidFill>
                <a:latin typeface="Arial" pitchFamily="34" charset="0"/>
                <a:cs typeface="Arial" pitchFamily="34" charset="0"/>
              </a:rPr>
              <a:t>.</a:t>
            </a:r>
            <a:endParaRPr lang="fa-IR" dirty="0" smtClean="0">
              <a:solidFill>
                <a:schemeClr val="tx2">
                  <a:lumMod val="50000"/>
                </a:schemeClr>
              </a:solidFill>
              <a:latin typeface="Arial" pitchFamily="34" charset="0"/>
              <a:cs typeface="Arial" pitchFamily="34" charset="0"/>
            </a:endParaRPr>
          </a:p>
          <a:p>
            <a:pPr algn="just"/>
            <a:endParaRPr lang="en-US" sz="1700" dirty="0">
              <a:solidFill>
                <a:schemeClr val="tx2">
                  <a:lumMod val="50000"/>
                </a:schemeClr>
              </a:solidFill>
              <a:latin typeface="Arial" pitchFamily="34" charset="0"/>
              <a:cs typeface="Arial" pitchFamily="34" charset="0"/>
            </a:endParaRPr>
          </a:p>
          <a:p>
            <a:pPr algn="just"/>
            <a:r>
              <a:rPr lang="ar-SA" dirty="0" smtClean="0">
                <a:solidFill>
                  <a:schemeClr val="tx2">
                    <a:lumMod val="50000"/>
                  </a:schemeClr>
                </a:solidFill>
                <a:latin typeface="Arial" pitchFamily="34" charset="0"/>
                <a:cs typeface="Arial" pitchFamily="34" charset="0"/>
              </a:rPr>
              <a:t>صندلی </a:t>
            </a:r>
            <a:r>
              <a:rPr lang="ar-SA" dirty="0">
                <a:solidFill>
                  <a:schemeClr val="tx2">
                    <a:lumMod val="50000"/>
                  </a:schemeClr>
                </a:solidFill>
                <a:latin typeface="Arial" pitchFamily="34" charset="0"/>
                <a:cs typeface="Arial" pitchFamily="34" charset="0"/>
              </a:rPr>
              <a:t>کار می بایست خم شو و  واجد سطوح قابل شستشو باشد و برای هر مشتری با کاور مخصوص یکبار مصرف پوشیده شود.</a:t>
            </a:r>
            <a:endParaRPr lang="en-US" dirty="0">
              <a:solidFill>
                <a:schemeClr val="tx2">
                  <a:lumMod val="50000"/>
                </a:schemeClr>
              </a:solidFill>
              <a:latin typeface="Arial" pitchFamily="34" charset="0"/>
              <a:cs typeface="Arial" pitchFamily="34" charset="0"/>
            </a:endParaRPr>
          </a:p>
          <a:p>
            <a:pPr algn="just"/>
            <a:endParaRPr lang="fa-IR" dirty="0"/>
          </a:p>
        </p:txBody>
      </p:sp>
    </p:spTree>
    <p:extLst>
      <p:ext uri="{BB962C8B-B14F-4D97-AF65-F5344CB8AC3E}">
        <p14:creationId xmlns:p14="http://schemas.microsoft.com/office/powerpoint/2010/main" val="55518133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990600" y="228600"/>
            <a:ext cx="7943088" cy="6248400"/>
          </a:xfrm>
        </p:spPr>
        <p:txBody>
          <a:bodyPr>
            <a:normAutofit/>
          </a:bodyPr>
          <a:lstStyle/>
          <a:p>
            <a:pPr algn="just"/>
            <a:r>
              <a:rPr lang="ar-SA" dirty="0">
                <a:solidFill>
                  <a:schemeClr val="tx2">
                    <a:lumMod val="50000"/>
                  </a:schemeClr>
                </a:solidFill>
                <a:latin typeface="Arial" pitchFamily="34" charset="0"/>
                <a:cs typeface="Arial" pitchFamily="34" charset="0"/>
              </a:rPr>
              <a:t>تمام سطوح کار، صندلی ها و ... باید دارای سطحی صاف و مقاوم و قابل شستشو و ضدعفونی باشد</a:t>
            </a:r>
            <a:r>
              <a:rPr lang="ar-SA" dirty="0" smtClean="0">
                <a:solidFill>
                  <a:schemeClr val="tx2">
                    <a:lumMod val="50000"/>
                  </a:schemeClr>
                </a:solidFill>
                <a:latin typeface="Arial" pitchFamily="34" charset="0"/>
                <a:cs typeface="Arial" pitchFamily="34" charset="0"/>
              </a:rPr>
              <a:t>.</a:t>
            </a:r>
            <a:endParaRPr lang="fa-IR" dirty="0" smtClean="0">
              <a:solidFill>
                <a:schemeClr val="tx2">
                  <a:lumMod val="50000"/>
                </a:schemeClr>
              </a:solidFill>
              <a:latin typeface="Arial" pitchFamily="34" charset="0"/>
              <a:cs typeface="Arial" pitchFamily="34" charset="0"/>
            </a:endParaRPr>
          </a:p>
          <a:p>
            <a:pPr algn="just"/>
            <a:endParaRPr lang="en-US" sz="1500" dirty="0">
              <a:solidFill>
                <a:schemeClr val="tx2">
                  <a:lumMod val="50000"/>
                </a:schemeClr>
              </a:solidFill>
              <a:latin typeface="Arial" pitchFamily="34" charset="0"/>
              <a:cs typeface="Arial" pitchFamily="34" charset="0"/>
            </a:endParaRPr>
          </a:p>
          <a:p>
            <a:pPr algn="just"/>
            <a:r>
              <a:rPr lang="ar-SA" dirty="0" smtClean="0">
                <a:solidFill>
                  <a:schemeClr val="tx2">
                    <a:lumMod val="50000"/>
                  </a:schemeClr>
                </a:solidFill>
                <a:latin typeface="Arial" pitchFamily="34" charset="0"/>
                <a:cs typeface="Arial" pitchFamily="34" charset="0"/>
              </a:rPr>
              <a:t>مواد </a:t>
            </a:r>
            <a:r>
              <a:rPr lang="ar-SA" dirty="0">
                <a:solidFill>
                  <a:schemeClr val="tx2">
                    <a:lumMod val="50000"/>
                  </a:schemeClr>
                </a:solidFill>
                <a:latin typeface="Arial" pitchFamily="34" charset="0"/>
                <a:cs typeface="Arial" pitchFamily="34" charset="0"/>
              </a:rPr>
              <a:t>گندزدا و ضدعفونی کننده مورد استفاده باید دارای پروانه ساخت و یا مجوز ورود از وزارت بهداشت، درمان و آموزش پزشکی باشد و مطابق دستورالعمل استفاده گردد</a:t>
            </a:r>
            <a:r>
              <a:rPr lang="ar-SA" dirty="0" smtClean="0">
                <a:solidFill>
                  <a:schemeClr val="tx2">
                    <a:lumMod val="50000"/>
                  </a:schemeClr>
                </a:solidFill>
                <a:latin typeface="Arial" pitchFamily="34" charset="0"/>
                <a:cs typeface="Arial" pitchFamily="34" charset="0"/>
              </a:rPr>
              <a:t>.</a:t>
            </a:r>
            <a:endParaRPr lang="fa-IR" dirty="0" smtClean="0">
              <a:solidFill>
                <a:schemeClr val="tx2">
                  <a:lumMod val="50000"/>
                </a:schemeClr>
              </a:solidFill>
              <a:latin typeface="Arial" pitchFamily="34" charset="0"/>
              <a:cs typeface="Arial" pitchFamily="34" charset="0"/>
            </a:endParaRPr>
          </a:p>
          <a:p>
            <a:pPr algn="just"/>
            <a:endParaRPr lang="en-US" sz="1700" dirty="0">
              <a:solidFill>
                <a:schemeClr val="tx2">
                  <a:lumMod val="50000"/>
                </a:schemeClr>
              </a:solidFill>
              <a:latin typeface="Arial" pitchFamily="34" charset="0"/>
              <a:cs typeface="Arial" pitchFamily="34" charset="0"/>
            </a:endParaRPr>
          </a:p>
          <a:p>
            <a:pPr algn="just"/>
            <a:r>
              <a:rPr lang="ar-SA" dirty="0" smtClean="0">
                <a:solidFill>
                  <a:schemeClr val="tx2">
                    <a:lumMod val="50000"/>
                  </a:schemeClr>
                </a:solidFill>
                <a:latin typeface="Arial" pitchFamily="34" charset="0"/>
                <a:cs typeface="Arial" pitchFamily="34" charset="0"/>
              </a:rPr>
              <a:t>دستگاه </a:t>
            </a:r>
            <a:r>
              <a:rPr lang="ar-SA" dirty="0">
                <a:solidFill>
                  <a:schemeClr val="tx2">
                    <a:lumMod val="50000"/>
                  </a:schemeClr>
                </a:solidFill>
                <a:latin typeface="Arial" pitchFamily="34" charset="0"/>
                <a:cs typeface="Arial" pitchFamily="34" charset="0"/>
              </a:rPr>
              <a:t>های مورد استفاده جهت انجام عمل میکروپیگمانتاسیون می بایست دارای مجوز واردات یا تولید از اداره کل تجهیزات پزشکی وزارت بهداشت، درمان و آموزش پزشکی بوده و تأییدیه فنی از این اداره داشته باشد</a:t>
            </a:r>
            <a:r>
              <a:rPr lang="ar-SA" dirty="0" smtClean="0">
                <a:solidFill>
                  <a:schemeClr val="tx2">
                    <a:lumMod val="50000"/>
                  </a:schemeClr>
                </a:solidFill>
                <a:latin typeface="Arial" pitchFamily="34" charset="0"/>
                <a:cs typeface="Arial" pitchFamily="34" charset="0"/>
              </a:rPr>
              <a:t>.</a:t>
            </a:r>
            <a:endParaRPr lang="fa-IR" dirty="0" smtClean="0">
              <a:solidFill>
                <a:schemeClr val="tx2">
                  <a:lumMod val="50000"/>
                </a:schemeClr>
              </a:solidFill>
              <a:latin typeface="Arial" pitchFamily="34" charset="0"/>
              <a:cs typeface="Arial" pitchFamily="34" charset="0"/>
            </a:endParaRPr>
          </a:p>
          <a:p>
            <a:pPr algn="just"/>
            <a:endParaRPr lang="en-US" sz="1900" dirty="0">
              <a:solidFill>
                <a:schemeClr val="tx2">
                  <a:lumMod val="50000"/>
                </a:schemeClr>
              </a:solidFill>
              <a:latin typeface="Arial" pitchFamily="34" charset="0"/>
              <a:cs typeface="Arial" pitchFamily="34" charset="0"/>
            </a:endParaRPr>
          </a:p>
          <a:p>
            <a:endParaRPr lang="fa-IR" dirty="0"/>
          </a:p>
        </p:txBody>
      </p:sp>
    </p:spTree>
    <p:extLst>
      <p:ext uri="{BB962C8B-B14F-4D97-AF65-F5344CB8AC3E}">
        <p14:creationId xmlns:p14="http://schemas.microsoft.com/office/powerpoint/2010/main" val="282031952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066800" y="533400"/>
            <a:ext cx="7866888" cy="5715000"/>
          </a:xfrm>
        </p:spPr>
        <p:txBody>
          <a:bodyPr/>
          <a:lstStyle/>
          <a:p>
            <a:pPr algn="just"/>
            <a:r>
              <a:rPr lang="fa-IR" dirty="0">
                <a:solidFill>
                  <a:schemeClr val="tx2">
                    <a:lumMod val="50000"/>
                  </a:schemeClr>
                </a:solidFill>
                <a:latin typeface="Arial" pitchFamily="34" charset="0"/>
                <a:cs typeface="Arial" pitchFamily="34" charset="0"/>
              </a:rPr>
              <a:t>به منظور جلوگیری از ابتلا به بیماری هایی همچون ایدز و هپاتیت و ... می بایست از کارتریج های یک بار مصرف استفاده گردد و </a:t>
            </a:r>
            <a:r>
              <a:rPr lang="fa-IR" dirty="0" smtClean="0">
                <a:solidFill>
                  <a:schemeClr val="tx2">
                    <a:lumMod val="50000"/>
                  </a:schemeClr>
                </a:solidFill>
                <a:latin typeface="Arial" pitchFamily="34" charset="0"/>
                <a:cs typeface="Arial" pitchFamily="34" charset="0"/>
              </a:rPr>
              <a:t>از کاور جهت پوشش هندپیس استفاده و بعد </a:t>
            </a:r>
            <a:r>
              <a:rPr lang="fa-IR" dirty="0">
                <a:solidFill>
                  <a:schemeClr val="tx2">
                    <a:lumMod val="50000"/>
                  </a:schemeClr>
                </a:solidFill>
                <a:latin typeface="Arial" pitchFamily="34" charset="0"/>
                <a:cs typeface="Arial" pitchFamily="34" charset="0"/>
              </a:rPr>
              <a:t>از انجام هر فرآیند </a:t>
            </a:r>
            <a:r>
              <a:rPr lang="fa-IR" dirty="0" smtClean="0">
                <a:solidFill>
                  <a:schemeClr val="tx2">
                    <a:lumMod val="50000"/>
                  </a:schemeClr>
                </a:solidFill>
                <a:latin typeface="Arial" pitchFamily="34" charset="0"/>
                <a:cs typeface="Arial" pitchFamily="34" charset="0"/>
              </a:rPr>
              <a:t>کاور تعویض و هندپیس </a:t>
            </a:r>
            <a:r>
              <a:rPr lang="fa-IR" dirty="0">
                <a:solidFill>
                  <a:schemeClr val="tx2">
                    <a:lumMod val="50000"/>
                  </a:schemeClr>
                </a:solidFill>
                <a:latin typeface="Arial" pitchFamily="34" charset="0"/>
                <a:cs typeface="Arial" pitchFamily="34" charset="0"/>
              </a:rPr>
              <a:t>دستگاه به نحو استاندارد استریل گردد</a:t>
            </a:r>
            <a:r>
              <a:rPr lang="fa-IR" dirty="0" smtClean="0">
                <a:solidFill>
                  <a:schemeClr val="tx2">
                    <a:lumMod val="50000"/>
                  </a:schemeClr>
                </a:solidFill>
                <a:latin typeface="Arial" pitchFamily="34" charset="0"/>
                <a:cs typeface="Arial" pitchFamily="34" charset="0"/>
              </a:rPr>
              <a:t>.</a:t>
            </a:r>
          </a:p>
          <a:p>
            <a:pPr algn="just"/>
            <a:endParaRPr lang="fa-IR" sz="2800" dirty="0">
              <a:solidFill>
                <a:schemeClr val="tx2">
                  <a:lumMod val="50000"/>
                </a:schemeClr>
              </a:solidFill>
              <a:latin typeface="Arial" pitchFamily="34" charset="0"/>
              <a:cs typeface="Arial" pitchFamily="34" charset="0"/>
            </a:endParaRPr>
          </a:p>
          <a:p>
            <a:pPr algn="just"/>
            <a:r>
              <a:rPr lang="fa-IR" dirty="0">
                <a:solidFill>
                  <a:schemeClr val="tx2">
                    <a:lumMod val="50000"/>
                  </a:schemeClr>
                </a:solidFill>
                <a:latin typeface="Arial" pitchFamily="34" charset="0"/>
                <a:cs typeface="Arial" pitchFamily="34" charset="0"/>
              </a:rPr>
              <a:t>رنگ و مواد آرایشی و بهداشتی مورد استفاده بایستی دارای مجوز از وزارت بهداشت، درمان و آموزش پزشکی باشد.</a:t>
            </a:r>
          </a:p>
          <a:p>
            <a:pPr algn="just"/>
            <a:endParaRPr lang="fa-IR" dirty="0"/>
          </a:p>
          <a:p>
            <a:pPr algn="just"/>
            <a:endParaRPr lang="fa-IR" dirty="0"/>
          </a:p>
        </p:txBody>
      </p:sp>
    </p:spTree>
    <p:extLst>
      <p:ext uri="{BB962C8B-B14F-4D97-AF65-F5344CB8AC3E}">
        <p14:creationId xmlns:p14="http://schemas.microsoft.com/office/powerpoint/2010/main" val="237145260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066800" y="457200"/>
            <a:ext cx="7866888" cy="6172200"/>
          </a:xfrm>
        </p:spPr>
        <p:txBody>
          <a:bodyPr>
            <a:normAutofit/>
          </a:bodyPr>
          <a:lstStyle/>
          <a:p>
            <a:pPr algn="just"/>
            <a:endParaRPr lang="en-US" sz="1600" dirty="0">
              <a:solidFill>
                <a:schemeClr val="tx2">
                  <a:lumMod val="50000"/>
                </a:schemeClr>
              </a:solidFill>
              <a:latin typeface="Arial" pitchFamily="34" charset="0"/>
              <a:cs typeface="Arial" pitchFamily="34" charset="0"/>
            </a:endParaRPr>
          </a:p>
          <a:p>
            <a:pPr algn="just"/>
            <a:r>
              <a:rPr lang="ar-SA" dirty="0" smtClean="0">
                <a:solidFill>
                  <a:schemeClr val="tx2">
                    <a:lumMod val="50000"/>
                  </a:schemeClr>
                </a:solidFill>
                <a:latin typeface="Arial" pitchFamily="34" charset="0"/>
                <a:cs typeface="Arial" pitchFamily="34" charset="0"/>
              </a:rPr>
              <a:t> </a:t>
            </a:r>
            <a:r>
              <a:rPr lang="ar-SA" dirty="0">
                <a:solidFill>
                  <a:schemeClr val="tx2">
                    <a:lumMod val="50000"/>
                  </a:schemeClr>
                </a:solidFill>
                <a:latin typeface="Arial" pitchFamily="34" charset="0"/>
                <a:cs typeface="Arial" pitchFamily="34" charset="0"/>
              </a:rPr>
              <a:t>زباله دان درب دار پدالی آبی رنگ مجهز به کیسه زباله مشکی رنگ به منظور نگهداری موقت پسماندهای عادی موجود باشد</a:t>
            </a:r>
            <a:r>
              <a:rPr lang="ar-SA" dirty="0" smtClean="0">
                <a:solidFill>
                  <a:schemeClr val="tx2">
                    <a:lumMod val="50000"/>
                  </a:schemeClr>
                </a:solidFill>
                <a:latin typeface="Arial" pitchFamily="34" charset="0"/>
                <a:cs typeface="Arial" pitchFamily="34" charset="0"/>
              </a:rPr>
              <a:t>.</a:t>
            </a:r>
            <a:endParaRPr lang="fa-IR" dirty="0" smtClean="0">
              <a:solidFill>
                <a:schemeClr val="tx2">
                  <a:lumMod val="50000"/>
                </a:schemeClr>
              </a:solidFill>
              <a:latin typeface="Arial" pitchFamily="34" charset="0"/>
              <a:cs typeface="Arial" pitchFamily="34" charset="0"/>
            </a:endParaRPr>
          </a:p>
          <a:p>
            <a:pPr algn="just"/>
            <a:endParaRPr lang="en-US" sz="1600" dirty="0">
              <a:solidFill>
                <a:schemeClr val="tx2">
                  <a:lumMod val="50000"/>
                </a:schemeClr>
              </a:solidFill>
              <a:latin typeface="Arial" pitchFamily="34" charset="0"/>
              <a:cs typeface="Arial" pitchFamily="34" charset="0"/>
            </a:endParaRPr>
          </a:p>
          <a:p>
            <a:pPr algn="just"/>
            <a:r>
              <a:rPr lang="ar-SA" dirty="0" smtClean="0">
                <a:solidFill>
                  <a:schemeClr val="tx2">
                    <a:lumMod val="50000"/>
                  </a:schemeClr>
                </a:solidFill>
                <a:latin typeface="Arial" pitchFamily="34" charset="0"/>
                <a:cs typeface="Arial" pitchFamily="34" charset="0"/>
              </a:rPr>
              <a:t> </a:t>
            </a:r>
            <a:r>
              <a:rPr lang="ar-SA" dirty="0">
                <a:solidFill>
                  <a:schemeClr val="tx2">
                    <a:lumMod val="50000"/>
                  </a:schemeClr>
                </a:solidFill>
                <a:latin typeface="Arial" pitchFamily="34" charset="0"/>
                <a:cs typeface="Arial" pitchFamily="34" charset="0"/>
              </a:rPr>
              <a:t>زباله دان درب دار پدالی مجهز به کیسه زباله زرد رنگ به منظور نگهداری موقت پسماندهای عفونی (دستکش ها، پدها و ... ) و</a:t>
            </a:r>
            <a:r>
              <a:rPr lang="en-US" dirty="0">
                <a:solidFill>
                  <a:schemeClr val="tx2">
                    <a:lumMod val="50000"/>
                  </a:schemeClr>
                </a:solidFill>
                <a:latin typeface="Arial" pitchFamily="34" charset="0"/>
                <a:cs typeface="Arial" pitchFamily="34" charset="0"/>
              </a:rPr>
              <a:t> safety box</a:t>
            </a:r>
            <a:r>
              <a:rPr lang="ar-SA" dirty="0">
                <a:solidFill>
                  <a:schemeClr val="tx2">
                    <a:lumMod val="50000"/>
                  </a:schemeClr>
                </a:solidFill>
                <a:latin typeface="Arial" pitchFamily="34" charset="0"/>
                <a:cs typeface="Arial" pitchFamily="34" charset="0"/>
              </a:rPr>
              <a:t> به منظور نگهداری موقت پسماندهای تیز و برنده ( کارتریج های حاوی سوزن، تیغ و ... ) بایستی موجود باشد.</a:t>
            </a:r>
            <a:endParaRPr lang="en-US" dirty="0">
              <a:solidFill>
                <a:schemeClr val="tx2">
                  <a:lumMod val="50000"/>
                </a:schemeClr>
              </a:solidFill>
              <a:latin typeface="Arial" pitchFamily="34" charset="0"/>
              <a:cs typeface="Arial" pitchFamily="34" charset="0"/>
            </a:endParaRPr>
          </a:p>
          <a:p>
            <a:endParaRPr lang="fa-IR" dirty="0"/>
          </a:p>
        </p:txBody>
      </p:sp>
    </p:spTree>
    <p:extLst>
      <p:ext uri="{BB962C8B-B14F-4D97-AF65-F5344CB8AC3E}">
        <p14:creationId xmlns:p14="http://schemas.microsoft.com/office/powerpoint/2010/main" val="154943374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066800" y="533400"/>
            <a:ext cx="7866888" cy="5715000"/>
          </a:xfrm>
        </p:spPr>
        <p:txBody>
          <a:bodyPr>
            <a:normAutofit fontScale="77500" lnSpcReduction="20000"/>
          </a:bodyPr>
          <a:lstStyle/>
          <a:p>
            <a:pPr algn="just"/>
            <a:r>
              <a:rPr lang="fa-IR" sz="4200" dirty="0">
                <a:solidFill>
                  <a:schemeClr val="tx2">
                    <a:lumMod val="50000"/>
                  </a:schemeClr>
                </a:solidFill>
                <a:latin typeface="Arial" pitchFamily="34" charset="0"/>
                <a:cs typeface="Arial" pitchFamily="34" charset="0"/>
              </a:rPr>
              <a:t>به منظور </a:t>
            </a:r>
            <a:r>
              <a:rPr lang="fa-IR" sz="4100" dirty="0">
                <a:solidFill>
                  <a:schemeClr val="tx2">
                    <a:lumMod val="50000"/>
                  </a:schemeClr>
                </a:solidFill>
                <a:latin typeface="Arial" pitchFamily="34" charset="0"/>
                <a:cs typeface="Arial" pitchFamily="34" charset="0"/>
              </a:rPr>
              <a:t>دفع پسماندهای عفونی بایستی قراردادی فی مابین متصدی آرایشگاه و شرکت های حمل پسماندهای عفونی دارای مجوز از معاونت بهداشتی دانشگاه تنظیم و طبق برنامه پسماندهای عفونی تحویل گردد</a:t>
            </a:r>
            <a:r>
              <a:rPr lang="fa-IR" sz="4100" dirty="0" smtClean="0">
                <a:solidFill>
                  <a:schemeClr val="tx2">
                    <a:lumMod val="50000"/>
                  </a:schemeClr>
                </a:solidFill>
                <a:latin typeface="Arial" pitchFamily="34" charset="0"/>
                <a:cs typeface="Arial" pitchFamily="34" charset="0"/>
              </a:rPr>
              <a:t>.</a:t>
            </a:r>
          </a:p>
          <a:p>
            <a:pPr algn="just"/>
            <a:endParaRPr lang="fa-IR" sz="3600" dirty="0">
              <a:solidFill>
                <a:schemeClr val="tx2">
                  <a:lumMod val="50000"/>
                </a:schemeClr>
              </a:solidFill>
              <a:latin typeface="Arial" pitchFamily="34" charset="0"/>
              <a:cs typeface="Arial" pitchFamily="34" charset="0"/>
            </a:endParaRPr>
          </a:p>
          <a:p>
            <a:pPr algn="just"/>
            <a:r>
              <a:rPr lang="fa-IR" sz="4100" dirty="0" smtClean="0">
                <a:solidFill>
                  <a:schemeClr val="tx2">
                    <a:lumMod val="50000"/>
                  </a:schemeClr>
                </a:solidFill>
                <a:latin typeface="Arial" pitchFamily="34" charset="0"/>
                <a:cs typeface="Arial" pitchFamily="34" charset="0"/>
              </a:rPr>
              <a:t>لازم </a:t>
            </a:r>
            <a:r>
              <a:rPr lang="fa-IR" sz="4100" dirty="0">
                <a:solidFill>
                  <a:schemeClr val="tx2">
                    <a:lumMod val="50000"/>
                  </a:schemeClr>
                </a:solidFill>
                <a:latin typeface="Arial" pitchFamily="34" charset="0"/>
                <a:cs typeface="Arial" pitchFamily="34" charset="0"/>
              </a:rPr>
              <a:t>به ذکر است آگاه نمودن مشتریان در خصوص عوارض احتمالی میکروپیگمانتاسیون از ضروریات بوده و بایستی فرم رضایت نامه انجام میکروپیگمانتاسیون که شامل اطلاعات مشتری، سوابق بیماری های قبلی، نتیجه آزمون حساسیت  به رنگ در صورت وجود سابقه حساسیت پوستی، نوع خدمت ارائه شده، امضاء مشتری و پیگمنتر می باشد تنظیم و در محل نگهداری شود.</a:t>
            </a:r>
          </a:p>
          <a:p>
            <a:pPr algn="just"/>
            <a:endParaRPr lang="fa-IR" dirty="0"/>
          </a:p>
        </p:txBody>
      </p:sp>
    </p:spTree>
    <p:extLst>
      <p:ext uri="{BB962C8B-B14F-4D97-AF65-F5344CB8AC3E}">
        <p14:creationId xmlns:p14="http://schemas.microsoft.com/office/powerpoint/2010/main" val="213486847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35608" y="274638"/>
            <a:ext cx="7498080" cy="715962"/>
          </a:xfrm>
        </p:spPr>
        <p:txBody>
          <a:bodyPr>
            <a:normAutofit/>
          </a:bodyPr>
          <a:lstStyle/>
          <a:p>
            <a:pPr algn="r"/>
            <a:r>
              <a:rPr lang="fa-IR" sz="4000" b="1" dirty="0">
                <a:solidFill>
                  <a:schemeClr val="bg2">
                    <a:lumMod val="50000"/>
                  </a:schemeClr>
                </a:solidFill>
                <a:latin typeface="Arial" pitchFamily="34" charset="0"/>
                <a:cs typeface="Arial" pitchFamily="34" charset="0"/>
              </a:rPr>
              <a:t>موافقت نامه انجام میکروپیگمنتیشن:</a:t>
            </a:r>
          </a:p>
        </p:txBody>
      </p:sp>
      <p:sp>
        <p:nvSpPr>
          <p:cNvPr id="3" name="Content Placeholder 2"/>
          <p:cNvSpPr>
            <a:spLocks noGrp="1"/>
          </p:cNvSpPr>
          <p:nvPr>
            <p:ph idx="1"/>
          </p:nvPr>
        </p:nvSpPr>
        <p:spPr>
          <a:xfrm>
            <a:off x="1219200" y="1447800"/>
            <a:ext cx="7467600" cy="5029200"/>
          </a:xfrm>
        </p:spPr>
        <p:txBody>
          <a:bodyPr>
            <a:normAutofit lnSpcReduction="10000"/>
          </a:bodyPr>
          <a:lstStyle/>
          <a:p>
            <a:r>
              <a:rPr lang="fa-IR" b="1" dirty="0">
                <a:solidFill>
                  <a:schemeClr val="tx2">
                    <a:lumMod val="50000"/>
                  </a:schemeClr>
                </a:solidFill>
                <a:latin typeface="Arial" pitchFamily="34" charset="0"/>
                <a:cs typeface="Arial" pitchFamily="34" charset="0"/>
              </a:rPr>
              <a:t>اطلاعات مشتری</a:t>
            </a:r>
            <a:r>
              <a:rPr lang="fa-IR" b="1" dirty="0" smtClean="0">
                <a:solidFill>
                  <a:schemeClr val="tx2">
                    <a:lumMod val="50000"/>
                  </a:schemeClr>
                </a:solidFill>
                <a:latin typeface="Arial" pitchFamily="34" charset="0"/>
                <a:cs typeface="Arial" pitchFamily="34" charset="0"/>
              </a:rPr>
              <a:t>:</a:t>
            </a:r>
          </a:p>
          <a:p>
            <a:pPr marL="82296" indent="0">
              <a:buNone/>
            </a:pPr>
            <a:endParaRPr lang="fa-IR" sz="100" b="1" dirty="0">
              <a:solidFill>
                <a:schemeClr val="tx2">
                  <a:lumMod val="50000"/>
                </a:schemeClr>
              </a:solidFill>
              <a:latin typeface="Arial" pitchFamily="34" charset="0"/>
              <a:cs typeface="Arial" pitchFamily="34" charset="0"/>
            </a:endParaRPr>
          </a:p>
          <a:p>
            <a:pPr>
              <a:buFont typeface="Wingdings" pitchFamily="2" charset="2"/>
              <a:buChar char="Ø"/>
            </a:pPr>
            <a:r>
              <a:rPr lang="fa-IR" dirty="0">
                <a:solidFill>
                  <a:schemeClr val="tx2">
                    <a:lumMod val="50000"/>
                  </a:schemeClr>
                </a:solidFill>
                <a:latin typeface="Arial" pitchFamily="34" charset="0"/>
                <a:cs typeface="Arial" pitchFamily="34" charset="0"/>
              </a:rPr>
              <a:t>نام و نام خانوادگی</a:t>
            </a:r>
          </a:p>
          <a:p>
            <a:pPr>
              <a:buFont typeface="Wingdings" pitchFamily="2" charset="2"/>
              <a:buChar char="Ø"/>
            </a:pPr>
            <a:r>
              <a:rPr lang="fa-IR" dirty="0">
                <a:solidFill>
                  <a:schemeClr val="tx2">
                    <a:lumMod val="50000"/>
                  </a:schemeClr>
                </a:solidFill>
                <a:latin typeface="Arial" pitchFamily="34" charset="0"/>
                <a:cs typeface="Arial" pitchFamily="34" charset="0"/>
              </a:rPr>
              <a:t>تاریخ تولد</a:t>
            </a:r>
          </a:p>
          <a:p>
            <a:pPr>
              <a:buFont typeface="Wingdings" pitchFamily="2" charset="2"/>
              <a:buChar char="Ø"/>
            </a:pPr>
            <a:r>
              <a:rPr lang="fa-IR" dirty="0">
                <a:solidFill>
                  <a:schemeClr val="tx2">
                    <a:lumMod val="50000"/>
                  </a:schemeClr>
                </a:solidFill>
                <a:latin typeface="Arial" pitchFamily="34" charset="0"/>
                <a:cs typeface="Arial" pitchFamily="34" charset="0"/>
              </a:rPr>
              <a:t>تلفن ثابت و همراه</a:t>
            </a:r>
          </a:p>
          <a:p>
            <a:pPr>
              <a:buFont typeface="Wingdings" pitchFamily="2" charset="2"/>
              <a:buChar char="Ø"/>
            </a:pPr>
            <a:r>
              <a:rPr lang="fa-IR" dirty="0" smtClean="0">
                <a:solidFill>
                  <a:schemeClr val="tx2">
                    <a:lumMod val="50000"/>
                  </a:schemeClr>
                </a:solidFill>
                <a:latin typeface="Arial" pitchFamily="34" charset="0"/>
                <a:cs typeface="Arial" pitchFamily="34" charset="0"/>
              </a:rPr>
              <a:t>آدرس</a:t>
            </a:r>
          </a:p>
          <a:p>
            <a:pPr>
              <a:buFont typeface="Wingdings" pitchFamily="2" charset="2"/>
              <a:buChar char="Ø"/>
            </a:pPr>
            <a:endParaRPr lang="fa-IR" sz="1400" dirty="0" smtClean="0">
              <a:solidFill>
                <a:schemeClr val="tx2">
                  <a:lumMod val="50000"/>
                </a:schemeClr>
              </a:solidFill>
              <a:latin typeface="Arial" pitchFamily="34" charset="0"/>
              <a:cs typeface="Arial" pitchFamily="34" charset="0"/>
            </a:endParaRPr>
          </a:p>
          <a:p>
            <a:r>
              <a:rPr lang="fa-IR" b="1" dirty="0">
                <a:solidFill>
                  <a:schemeClr val="tx2">
                    <a:lumMod val="50000"/>
                  </a:schemeClr>
                </a:solidFill>
                <a:latin typeface="Arial" pitchFamily="34" charset="0"/>
                <a:cs typeface="Arial" pitchFamily="34" charset="0"/>
              </a:rPr>
              <a:t>مشخصات </a:t>
            </a:r>
            <a:r>
              <a:rPr lang="fa-IR" b="1" dirty="0" smtClean="0">
                <a:solidFill>
                  <a:schemeClr val="tx2">
                    <a:lumMod val="50000"/>
                  </a:schemeClr>
                </a:solidFill>
                <a:latin typeface="Arial" pitchFamily="34" charset="0"/>
                <a:cs typeface="Arial" pitchFamily="34" charset="0"/>
              </a:rPr>
              <a:t>پیگمنتر:</a:t>
            </a:r>
          </a:p>
          <a:p>
            <a:endParaRPr lang="fa-IR" sz="700" b="1" dirty="0" smtClean="0">
              <a:solidFill>
                <a:schemeClr val="tx2">
                  <a:lumMod val="50000"/>
                </a:schemeClr>
              </a:solidFill>
              <a:latin typeface="Arial" pitchFamily="34" charset="0"/>
              <a:cs typeface="Arial" pitchFamily="34" charset="0"/>
            </a:endParaRPr>
          </a:p>
          <a:p>
            <a:pPr>
              <a:buFont typeface="Wingdings" pitchFamily="2" charset="2"/>
              <a:buChar char="Ø"/>
            </a:pPr>
            <a:r>
              <a:rPr lang="fa-IR" dirty="0">
                <a:solidFill>
                  <a:schemeClr val="tx2">
                    <a:lumMod val="50000"/>
                  </a:schemeClr>
                </a:solidFill>
                <a:latin typeface="Arial" pitchFamily="34" charset="0"/>
                <a:cs typeface="Arial" pitchFamily="34" charset="0"/>
              </a:rPr>
              <a:t>نام و نام خانوادگی</a:t>
            </a:r>
          </a:p>
          <a:p>
            <a:pPr>
              <a:buFont typeface="Wingdings" pitchFamily="2" charset="2"/>
              <a:buChar char="Ø"/>
            </a:pPr>
            <a:r>
              <a:rPr lang="fa-IR" dirty="0">
                <a:solidFill>
                  <a:schemeClr val="tx2">
                    <a:lumMod val="50000"/>
                  </a:schemeClr>
                </a:solidFill>
                <a:latin typeface="Arial" pitchFamily="34" charset="0"/>
                <a:cs typeface="Arial" pitchFamily="34" charset="0"/>
              </a:rPr>
              <a:t>نام سالن/آموزشگاه/کلینیک</a:t>
            </a:r>
          </a:p>
        </p:txBody>
      </p:sp>
    </p:spTree>
    <p:extLst>
      <p:ext uri="{BB962C8B-B14F-4D97-AF65-F5344CB8AC3E}">
        <p14:creationId xmlns:p14="http://schemas.microsoft.com/office/powerpoint/2010/main" val="288464491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435608" y="1295400"/>
            <a:ext cx="7498080" cy="4953000"/>
          </a:xfrm>
        </p:spPr>
        <p:txBody>
          <a:bodyPr>
            <a:normAutofit/>
          </a:bodyPr>
          <a:lstStyle/>
          <a:p>
            <a:pPr algn="ctr">
              <a:buNone/>
            </a:pPr>
            <a:r>
              <a:rPr lang="fa-IR" sz="5400" b="1" dirty="0" smtClean="0">
                <a:solidFill>
                  <a:schemeClr val="accent1">
                    <a:lumMod val="75000"/>
                  </a:schemeClr>
                </a:solidFill>
                <a:latin typeface="Arial" pitchFamily="34" charset="0"/>
                <a:cs typeface="Arial" pitchFamily="34" charset="0"/>
              </a:rPr>
              <a:t>میکروپیگمانتاسیون ( تاتو )</a:t>
            </a:r>
          </a:p>
          <a:p>
            <a:pPr algn="ctr">
              <a:buNone/>
            </a:pPr>
            <a:endParaRPr lang="fa-IR" sz="3600" b="1" dirty="0" smtClean="0">
              <a:solidFill>
                <a:schemeClr val="accent1">
                  <a:lumMod val="75000"/>
                </a:schemeClr>
              </a:solidFill>
              <a:latin typeface="Arial" pitchFamily="34" charset="0"/>
              <a:cs typeface="Arial" pitchFamily="34" charset="0"/>
            </a:endParaRPr>
          </a:p>
          <a:p>
            <a:pPr algn="ctr">
              <a:buNone/>
            </a:pPr>
            <a:r>
              <a:rPr lang="fa-IR" sz="4000" b="1" dirty="0" smtClean="0">
                <a:solidFill>
                  <a:schemeClr val="accent1">
                    <a:lumMod val="75000"/>
                  </a:schemeClr>
                </a:solidFill>
                <a:latin typeface="Arial" pitchFamily="34" charset="0"/>
                <a:cs typeface="Arial" pitchFamily="34" charset="0"/>
              </a:rPr>
              <a:t>با کاربرد آرایشی و زیبایی </a:t>
            </a:r>
          </a:p>
          <a:p>
            <a:pPr algn="ctr">
              <a:buNone/>
            </a:pPr>
            <a:endParaRPr lang="fa-IR" b="1" dirty="0" smtClean="0">
              <a:solidFill>
                <a:schemeClr val="accent1">
                  <a:lumMod val="75000"/>
                </a:schemeClr>
              </a:solidFill>
              <a:latin typeface="Arial" pitchFamily="34" charset="0"/>
              <a:cs typeface="Arial" pitchFamily="34" charset="0"/>
            </a:endParaRPr>
          </a:p>
          <a:p>
            <a:pPr algn="ctr">
              <a:buNone/>
            </a:pPr>
            <a:r>
              <a:rPr lang="fa-IR" sz="2800" b="1" dirty="0" smtClean="0">
                <a:solidFill>
                  <a:schemeClr val="accent1">
                    <a:lumMod val="75000"/>
                  </a:schemeClr>
                </a:solidFill>
                <a:latin typeface="Arial" pitchFamily="34" charset="0"/>
                <a:cs typeface="Arial" pitchFamily="34" charset="0"/>
              </a:rPr>
              <a:t>رویا عطایی/ کارشناس بهداشت محیط</a:t>
            </a:r>
          </a:p>
          <a:p>
            <a:pPr algn="ctr">
              <a:buNone/>
            </a:pPr>
            <a:r>
              <a:rPr lang="fa-IR" sz="2800" b="1" dirty="0" smtClean="0">
                <a:solidFill>
                  <a:schemeClr val="accent1">
                    <a:lumMod val="75000"/>
                  </a:schemeClr>
                </a:solidFill>
                <a:latin typeface="Arial" pitchFamily="34" charset="0"/>
                <a:cs typeface="Arial" pitchFamily="34" charset="0"/>
              </a:rPr>
              <a:t>گروه مهندسی بهداشت محیط معاونت بهداشتی</a:t>
            </a:r>
          </a:p>
          <a:p>
            <a:pPr algn="ctr">
              <a:buNone/>
            </a:pPr>
            <a:r>
              <a:rPr lang="fa-IR" sz="2800" b="1" dirty="0" smtClean="0">
                <a:solidFill>
                  <a:schemeClr val="accent1">
                    <a:lumMod val="75000"/>
                  </a:schemeClr>
                </a:solidFill>
                <a:latin typeface="Arial" pitchFamily="34" charset="0"/>
                <a:cs typeface="Arial" pitchFamily="34" charset="0"/>
              </a:rPr>
              <a:t>دی ماه94</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66800" y="152400"/>
            <a:ext cx="7943088" cy="1143000"/>
          </a:xfrm>
        </p:spPr>
        <p:txBody>
          <a:bodyPr>
            <a:noAutofit/>
          </a:bodyPr>
          <a:lstStyle/>
          <a:p>
            <a:pPr algn="ctr"/>
            <a:r>
              <a:rPr lang="fa-IR" sz="3600" b="1" dirty="0">
                <a:solidFill>
                  <a:schemeClr val="bg2">
                    <a:lumMod val="50000"/>
                  </a:schemeClr>
                </a:solidFill>
                <a:latin typeface="Arial" pitchFamily="34" charset="0"/>
                <a:cs typeface="Arial" pitchFamily="34" charset="0"/>
              </a:rPr>
              <a:t>اطلاعات کلی و آمادگی مشتری پیش از انجام میکروپیگمنتیشن</a:t>
            </a:r>
          </a:p>
        </p:txBody>
      </p:sp>
      <p:sp>
        <p:nvSpPr>
          <p:cNvPr id="3" name="Content Placeholder 2"/>
          <p:cNvSpPr>
            <a:spLocks noGrp="1"/>
          </p:cNvSpPr>
          <p:nvPr>
            <p:ph idx="1"/>
          </p:nvPr>
        </p:nvSpPr>
        <p:spPr>
          <a:xfrm>
            <a:off x="1066800" y="1524000"/>
            <a:ext cx="7866888" cy="5029200"/>
          </a:xfrm>
        </p:spPr>
        <p:txBody>
          <a:bodyPr>
            <a:normAutofit fontScale="92500" lnSpcReduction="10000"/>
          </a:bodyPr>
          <a:lstStyle/>
          <a:p>
            <a:pPr algn="just"/>
            <a:r>
              <a:rPr lang="fa-IR" sz="3500" dirty="0">
                <a:solidFill>
                  <a:schemeClr val="tx2">
                    <a:lumMod val="50000"/>
                  </a:schemeClr>
                </a:solidFill>
                <a:latin typeface="Arial" pitchFamily="34" charset="0"/>
                <a:cs typeface="Arial" pitchFamily="34" charset="0"/>
              </a:rPr>
              <a:t>عدم مصرف الکل، سیگار، قهوه و داروهای مسکن </a:t>
            </a:r>
          </a:p>
          <a:p>
            <a:pPr algn="just"/>
            <a:r>
              <a:rPr lang="fa-IR" sz="3500" dirty="0">
                <a:solidFill>
                  <a:schemeClr val="tx2">
                    <a:lumMod val="50000"/>
                  </a:schemeClr>
                </a:solidFill>
                <a:latin typeface="Arial" pitchFamily="34" charset="0"/>
                <a:cs typeface="Arial" pitchFamily="34" charset="0"/>
              </a:rPr>
              <a:t>ایجاد سوزش، قرمزی یا تورم اندک پوست بلافاصله پس از انجام کار </a:t>
            </a:r>
          </a:p>
          <a:p>
            <a:pPr algn="just"/>
            <a:r>
              <a:rPr lang="fa-IR" sz="3500" dirty="0">
                <a:solidFill>
                  <a:schemeClr val="tx2">
                    <a:lumMod val="50000"/>
                  </a:schemeClr>
                </a:solidFill>
                <a:latin typeface="Arial" pitchFamily="34" charset="0"/>
                <a:cs typeface="Arial" pitchFamily="34" charset="0"/>
              </a:rPr>
              <a:t>در صورت سابقه حساسیت پوستی انجام تست حساسیت به رنگ </a:t>
            </a:r>
          </a:p>
          <a:p>
            <a:pPr algn="just"/>
            <a:r>
              <a:rPr lang="fa-IR" sz="3500" dirty="0">
                <a:solidFill>
                  <a:schemeClr val="tx2">
                    <a:lumMod val="50000"/>
                  </a:schemeClr>
                </a:solidFill>
                <a:latin typeface="Arial" pitchFamily="34" charset="0"/>
                <a:cs typeface="Arial" pitchFamily="34" charset="0"/>
              </a:rPr>
              <a:t>از بین رفتن میکروپیگمنتیشن در اثر کم رنگ شدن رنگ به مرور زمان</a:t>
            </a:r>
          </a:p>
          <a:p>
            <a:pPr algn="just"/>
            <a:r>
              <a:rPr lang="fa-IR" sz="3500" dirty="0">
                <a:solidFill>
                  <a:schemeClr val="tx2">
                    <a:lumMod val="50000"/>
                  </a:schemeClr>
                </a:solidFill>
                <a:latin typeface="Arial" pitchFamily="34" charset="0"/>
                <a:cs typeface="Arial" pitchFamily="34" charset="0"/>
              </a:rPr>
              <a:t>ایجاد اسکار در اثر پاک نمودن میکروپیگمنتیشن </a:t>
            </a:r>
          </a:p>
          <a:p>
            <a:pPr algn="just"/>
            <a:r>
              <a:rPr lang="fa-IR" sz="3500" dirty="0">
                <a:solidFill>
                  <a:schemeClr val="tx2">
                    <a:lumMod val="50000"/>
                  </a:schemeClr>
                </a:solidFill>
                <a:latin typeface="Arial" pitchFamily="34" charset="0"/>
                <a:cs typeface="Arial" pitchFamily="34" charset="0"/>
              </a:rPr>
              <a:t>منع اهدای خون تا یکسال پس از انجام کار بر اساس ضوابط سازمان انتقال خون </a:t>
            </a:r>
          </a:p>
          <a:p>
            <a:endParaRPr lang="fa-IR" dirty="0"/>
          </a:p>
        </p:txBody>
      </p:sp>
    </p:spTree>
    <p:extLst>
      <p:ext uri="{BB962C8B-B14F-4D97-AF65-F5344CB8AC3E}">
        <p14:creationId xmlns:p14="http://schemas.microsoft.com/office/powerpoint/2010/main" val="53777804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35608" y="274638"/>
            <a:ext cx="7498080" cy="868362"/>
          </a:xfrm>
        </p:spPr>
        <p:txBody>
          <a:bodyPr>
            <a:normAutofit/>
          </a:bodyPr>
          <a:lstStyle/>
          <a:p>
            <a:pPr algn="r"/>
            <a:r>
              <a:rPr lang="fa-IR" sz="3600" b="1" dirty="0">
                <a:solidFill>
                  <a:schemeClr val="bg2">
                    <a:lumMod val="50000"/>
                  </a:schemeClr>
                </a:solidFill>
                <a:latin typeface="Arial" pitchFamily="34" charset="0"/>
                <a:cs typeface="Arial" pitchFamily="34" charset="0"/>
              </a:rPr>
              <a:t>موارد منع: </a:t>
            </a:r>
          </a:p>
        </p:txBody>
      </p:sp>
      <p:sp>
        <p:nvSpPr>
          <p:cNvPr id="3" name="Content Placeholder 2"/>
          <p:cNvSpPr>
            <a:spLocks noGrp="1"/>
          </p:cNvSpPr>
          <p:nvPr>
            <p:ph idx="1"/>
          </p:nvPr>
        </p:nvSpPr>
        <p:spPr/>
        <p:txBody>
          <a:bodyPr/>
          <a:lstStyle/>
          <a:p>
            <a:r>
              <a:rPr lang="fa-IR" dirty="0">
                <a:solidFill>
                  <a:schemeClr val="tx2">
                    <a:lumMod val="50000"/>
                  </a:schemeClr>
                </a:solidFill>
                <a:latin typeface="Arial" pitchFamily="34" charset="0"/>
                <a:cs typeface="Arial" pitchFamily="34" charset="0"/>
              </a:rPr>
              <a:t>هموفیلی</a:t>
            </a:r>
          </a:p>
          <a:p>
            <a:r>
              <a:rPr lang="fa-IR" dirty="0">
                <a:solidFill>
                  <a:schemeClr val="tx2">
                    <a:lumMod val="50000"/>
                  </a:schemeClr>
                </a:solidFill>
                <a:latin typeface="Arial" pitchFamily="34" charset="0"/>
                <a:cs typeface="Arial" pitchFamily="34" charset="0"/>
              </a:rPr>
              <a:t>دیابت نوع 2</a:t>
            </a:r>
          </a:p>
          <a:p>
            <a:r>
              <a:rPr lang="fa-IR" dirty="0">
                <a:solidFill>
                  <a:schemeClr val="tx2">
                    <a:lumMod val="50000"/>
                  </a:schemeClr>
                </a:solidFill>
                <a:latin typeface="Arial" pitchFamily="34" charset="0"/>
                <a:cs typeface="Arial" pitchFamily="34" charset="0"/>
              </a:rPr>
              <a:t>هپاتیت </a:t>
            </a:r>
          </a:p>
          <a:p>
            <a:r>
              <a:rPr lang="fa-IR" dirty="0">
                <a:solidFill>
                  <a:schemeClr val="tx2">
                    <a:lumMod val="50000"/>
                  </a:schemeClr>
                </a:solidFill>
                <a:latin typeface="Arial" pitchFamily="34" charset="0"/>
                <a:cs typeface="Arial" pitchFamily="34" charset="0"/>
              </a:rPr>
              <a:t>بیماریهای عفونی/عفونتهای تب زا</a:t>
            </a:r>
          </a:p>
          <a:p>
            <a:r>
              <a:rPr lang="en-US" dirty="0">
                <a:solidFill>
                  <a:schemeClr val="tx2">
                    <a:lumMod val="50000"/>
                  </a:schemeClr>
                </a:solidFill>
                <a:latin typeface="Arial" pitchFamily="34" charset="0"/>
                <a:cs typeface="Arial" pitchFamily="34" charset="0"/>
              </a:rPr>
              <a:t>HIV</a:t>
            </a:r>
            <a:r>
              <a:rPr lang="fa-IR" dirty="0">
                <a:solidFill>
                  <a:schemeClr val="tx2">
                    <a:lumMod val="50000"/>
                  </a:schemeClr>
                </a:solidFill>
                <a:latin typeface="Arial" pitchFamily="34" charset="0"/>
                <a:cs typeface="Arial" pitchFamily="34" charset="0"/>
              </a:rPr>
              <a:t> مثبت</a:t>
            </a:r>
          </a:p>
          <a:p>
            <a:r>
              <a:rPr lang="fa-IR" dirty="0">
                <a:solidFill>
                  <a:schemeClr val="tx2">
                    <a:lumMod val="50000"/>
                  </a:schemeClr>
                </a:solidFill>
                <a:latin typeface="Arial" pitchFamily="34" charset="0"/>
                <a:cs typeface="Arial" pitchFamily="34" charset="0"/>
              </a:rPr>
              <a:t>مشکلات پوستی( اگزما، زگیل و....)</a:t>
            </a:r>
          </a:p>
          <a:p>
            <a:r>
              <a:rPr lang="fa-IR" dirty="0">
                <a:solidFill>
                  <a:schemeClr val="tx2">
                    <a:lumMod val="50000"/>
                  </a:schemeClr>
                </a:solidFill>
                <a:latin typeface="Arial" pitchFamily="34" charset="0"/>
                <a:cs typeface="Arial" pitchFamily="34" charset="0"/>
              </a:rPr>
              <a:t>کلوئید(گوشت اضافه)</a:t>
            </a:r>
          </a:p>
          <a:p>
            <a:r>
              <a:rPr lang="fa-IR" dirty="0">
                <a:solidFill>
                  <a:schemeClr val="tx2">
                    <a:lumMod val="50000"/>
                  </a:schemeClr>
                </a:solidFill>
                <a:latin typeface="Arial" pitchFamily="34" charset="0"/>
                <a:cs typeface="Arial" pitchFamily="34" charset="0"/>
              </a:rPr>
              <a:t>مشکلات سیستم ایمنی ( نقص سیستم ایمنی)</a:t>
            </a:r>
          </a:p>
          <a:p>
            <a:endParaRPr lang="fa-IR" dirty="0"/>
          </a:p>
        </p:txBody>
      </p:sp>
    </p:spTree>
    <p:extLst>
      <p:ext uri="{BB962C8B-B14F-4D97-AF65-F5344CB8AC3E}">
        <p14:creationId xmlns:p14="http://schemas.microsoft.com/office/powerpoint/2010/main" val="373902557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435608" y="838200"/>
            <a:ext cx="7498080" cy="5410200"/>
          </a:xfrm>
        </p:spPr>
        <p:txBody>
          <a:bodyPr>
            <a:normAutofit lnSpcReduction="10000"/>
          </a:bodyPr>
          <a:lstStyle/>
          <a:p>
            <a:r>
              <a:rPr lang="fa-IR" dirty="0">
                <a:solidFill>
                  <a:schemeClr val="tx2">
                    <a:lumMod val="50000"/>
                  </a:schemeClr>
                </a:solidFill>
                <a:latin typeface="Arial" pitchFamily="34" charset="0"/>
                <a:cs typeface="Arial" pitchFamily="34" charset="0"/>
              </a:rPr>
              <a:t>صرع</a:t>
            </a:r>
          </a:p>
          <a:p>
            <a:r>
              <a:rPr lang="fa-IR" dirty="0">
                <a:solidFill>
                  <a:schemeClr val="tx2">
                    <a:lumMod val="50000"/>
                  </a:schemeClr>
                </a:solidFill>
                <a:latin typeface="Arial" pitchFamily="34" charset="0"/>
                <a:cs typeface="Arial" pitchFamily="34" charset="0"/>
              </a:rPr>
              <a:t>شیمی درمانی یا رادیوتراپی</a:t>
            </a:r>
          </a:p>
          <a:p>
            <a:r>
              <a:rPr lang="fa-IR" dirty="0">
                <a:solidFill>
                  <a:schemeClr val="tx2">
                    <a:lumMod val="50000"/>
                  </a:schemeClr>
                </a:solidFill>
                <a:latin typeface="Arial" pitchFamily="34" charset="0"/>
                <a:cs typeface="Arial" pitchFamily="34" charset="0"/>
              </a:rPr>
              <a:t>جراحی پلاستیک (منحصراً توسط پزشک انجام شود)</a:t>
            </a:r>
          </a:p>
          <a:p>
            <a:r>
              <a:rPr lang="fa-IR" dirty="0">
                <a:solidFill>
                  <a:schemeClr val="tx2">
                    <a:lumMod val="50000"/>
                  </a:schemeClr>
                </a:solidFill>
                <a:latin typeface="Arial" pitchFamily="34" charset="0"/>
                <a:cs typeface="Arial" pitchFamily="34" charset="0"/>
              </a:rPr>
              <a:t>مشکلات حاد قلبی/ عروقی </a:t>
            </a:r>
          </a:p>
          <a:p>
            <a:r>
              <a:rPr lang="fa-IR" dirty="0">
                <a:solidFill>
                  <a:schemeClr val="tx2">
                    <a:lumMod val="50000"/>
                  </a:schemeClr>
                </a:solidFill>
                <a:latin typeface="Arial" pitchFamily="34" charset="0"/>
                <a:cs typeface="Arial" pitchFamily="34" charset="0"/>
              </a:rPr>
              <a:t>ورم ملتحمه </a:t>
            </a:r>
          </a:p>
          <a:p>
            <a:r>
              <a:rPr lang="fa-IR" dirty="0">
                <a:solidFill>
                  <a:schemeClr val="tx2">
                    <a:lumMod val="50000"/>
                  </a:schemeClr>
                </a:solidFill>
                <a:latin typeface="Arial" pitchFamily="34" charset="0"/>
                <a:cs typeface="Arial" pitchFamily="34" charset="0"/>
              </a:rPr>
              <a:t>بارداری یا شیردهی</a:t>
            </a:r>
          </a:p>
          <a:p>
            <a:r>
              <a:rPr lang="fa-IR" dirty="0">
                <a:solidFill>
                  <a:schemeClr val="tx2">
                    <a:lumMod val="50000"/>
                  </a:schemeClr>
                </a:solidFill>
                <a:latin typeface="Arial" pitchFamily="34" charset="0"/>
                <a:cs typeface="Arial" pitchFamily="34" charset="0"/>
              </a:rPr>
              <a:t>استفاده از داروهای رقیق کننده خون یا داروهای برطرف کننده مشکلات قاعدگی</a:t>
            </a:r>
          </a:p>
          <a:p>
            <a:r>
              <a:rPr lang="fa-IR" dirty="0">
                <a:solidFill>
                  <a:schemeClr val="tx2">
                    <a:lumMod val="50000"/>
                  </a:schemeClr>
                </a:solidFill>
                <a:latin typeface="Arial" pitchFamily="34" charset="0"/>
                <a:cs typeface="Arial" pitchFamily="34" charset="0"/>
              </a:rPr>
              <a:t>امکان بروز تبخال </a:t>
            </a:r>
            <a:endParaRPr lang="fa-IR" dirty="0" smtClean="0">
              <a:solidFill>
                <a:schemeClr val="tx2">
                  <a:lumMod val="50000"/>
                </a:schemeClr>
              </a:solidFill>
              <a:latin typeface="Arial" pitchFamily="34" charset="0"/>
              <a:cs typeface="Arial" pitchFamily="34" charset="0"/>
            </a:endParaRPr>
          </a:p>
          <a:p>
            <a:r>
              <a:rPr lang="fa-IR" dirty="0" smtClean="0">
                <a:solidFill>
                  <a:schemeClr val="tx2">
                    <a:lumMod val="50000"/>
                  </a:schemeClr>
                </a:solidFill>
                <a:latin typeface="Arial" pitchFamily="34" charset="0"/>
                <a:cs typeface="Arial" pitchFamily="34" charset="0"/>
              </a:rPr>
              <a:t>وجود خال های مشکوک </a:t>
            </a:r>
            <a:endParaRPr lang="fa-IR" dirty="0">
              <a:solidFill>
                <a:schemeClr val="tx2">
                  <a:lumMod val="50000"/>
                </a:schemeClr>
              </a:solidFill>
              <a:latin typeface="Arial" pitchFamily="34" charset="0"/>
              <a:cs typeface="Arial" pitchFamily="34" charset="0"/>
            </a:endParaRPr>
          </a:p>
        </p:txBody>
      </p:sp>
    </p:spTree>
    <p:extLst>
      <p:ext uri="{BB962C8B-B14F-4D97-AF65-F5344CB8AC3E}">
        <p14:creationId xmlns:p14="http://schemas.microsoft.com/office/powerpoint/2010/main" val="368016290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a-IR"/>
          </a:p>
        </p:txBody>
      </p:sp>
      <p:pic>
        <p:nvPicPr>
          <p:cNvPr id="4" name="Picture 4" descr="http://blog.mlive.com/bctimes_entertainment/2008/06/permanent-makeup01mlive.jpg"/>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990600" y="0"/>
            <a:ext cx="81534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55610237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a-IR"/>
          </a:p>
        </p:txBody>
      </p:sp>
      <p:pic>
        <p:nvPicPr>
          <p:cNvPr id="4" name="Picture 2" descr="http://www.ytravelblog.com/wp-content/uploads/2010/10/scan0061.jpg"/>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539761" y="1447800"/>
            <a:ext cx="7290027" cy="480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60067100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66800" y="274638"/>
            <a:ext cx="8077200" cy="792162"/>
          </a:xfrm>
        </p:spPr>
        <p:txBody>
          <a:bodyPr>
            <a:noAutofit/>
          </a:bodyPr>
          <a:lstStyle/>
          <a:p>
            <a:pPr algn="r"/>
            <a:r>
              <a:rPr lang="fa-IR" sz="4000" b="1" dirty="0">
                <a:solidFill>
                  <a:schemeClr val="bg2">
                    <a:lumMod val="50000"/>
                  </a:schemeClr>
                </a:solidFill>
                <a:latin typeface="Arial" pitchFamily="34" charset="0"/>
                <a:cs typeface="Arial" pitchFamily="34" charset="0"/>
              </a:rPr>
              <a:t>گرانولوما: </a:t>
            </a:r>
            <a:r>
              <a:rPr lang="fa-IR" sz="2800" b="1" dirty="0">
                <a:solidFill>
                  <a:schemeClr val="bg2">
                    <a:lumMod val="50000"/>
                  </a:schemeClr>
                </a:solidFill>
                <a:latin typeface="Arial" pitchFamily="34" charset="0"/>
                <a:cs typeface="Arial" pitchFamily="34" charset="0"/>
              </a:rPr>
              <a:t>هجوم گلبول های سفید بیگانه خوار</a:t>
            </a:r>
            <a:endParaRPr lang="fa-IR" sz="4000" b="1" dirty="0">
              <a:solidFill>
                <a:schemeClr val="bg2">
                  <a:lumMod val="50000"/>
                </a:schemeClr>
              </a:solidFill>
              <a:latin typeface="Arial" pitchFamily="34" charset="0"/>
              <a:cs typeface="Arial" pitchFamily="34" charset="0"/>
            </a:endParaRPr>
          </a:p>
        </p:txBody>
      </p:sp>
      <p:pic>
        <p:nvPicPr>
          <p:cNvPr id="4" name="Picture 2" descr="http://rds.yahoo.com/_ylt=A0WTb_wS2SZNXCcAlmWjzbkF/SIG=138cvl2ah/EXP=1294477970/**http%3a/worldwidesurgery.org/foto%2520materiaal/set%252018a%2520keloid%2520pre-op.jpg"/>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990600" y="1143000"/>
            <a:ext cx="8153400" cy="571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79685173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0" y="228600"/>
            <a:ext cx="7498080" cy="1143000"/>
          </a:xfrm>
        </p:spPr>
        <p:txBody>
          <a:bodyPr>
            <a:normAutofit/>
          </a:bodyPr>
          <a:lstStyle/>
          <a:p>
            <a:pPr algn="r"/>
            <a:r>
              <a:rPr lang="fa-IR" sz="4000" b="1" dirty="0">
                <a:solidFill>
                  <a:schemeClr val="bg2">
                    <a:lumMod val="50000"/>
                  </a:schemeClr>
                </a:solidFill>
                <a:latin typeface="Arial" pitchFamily="34" charset="0"/>
                <a:cs typeface="Arial" pitchFamily="34" charset="0"/>
              </a:rPr>
              <a:t>کلوئید:</a:t>
            </a:r>
            <a:endParaRPr lang="fa-IR" sz="4000" b="1" dirty="0">
              <a:solidFill>
                <a:schemeClr val="bg2">
                  <a:lumMod val="50000"/>
                </a:schemeClr>
              </a:solidFill>
              <a:latin typeface="Arial" pitchFamily="34" charset="0"/>
              <a:cs typeface="Arial" pitchFamily="34" charset="0"/>
            </a:endParaRPr>
          </a:p>
        </p:txBody>
      </p:sp>
      <p:pic>
        <p:nvPicPr>
          <p:cNvPr id="4" name="Picture 1" descr="F:\FAGHIHI\IMG_0056.JPG"/>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990600" y="1447800"/>
            <a:ext cx="8153400" cy="43433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74250613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35608" y="274638"/>
            <a:ext cx="7498080" cy="792162"/>
          </a:xfrm>
        </p:spPr>
        <p:txBody>
          <a:bodyPr>
            <a:normAutofit/>
          </a:bodyPr>
          <a:lstStyle/>
          <a:p>
            <a:pPr algn="r"/>
            <a:r>
              <a:rPr lang="fa-IR" sz="4000" b="1" dirty="0">
                <a:solidFill>
                  <a:schemeClr val="bg2">
                    <a:lumMod val="50000"/>
                  </a:schemeClr>
                </a:solidFill>
                <a:latin typeface="Arial" pitchFamily="34" charset="0"/>
                <a:cs typeface="Arial" pitchFamily="34" charset="0"/>
              </a:rPr>
              <a:t>آسیب به فولیکول های مو:</a:t>
            </a:r>
            <a:endParaRPr lang="fa-IR" sz="4000" b="1" dirty="0">
              <a:solidFill>
                <a:schemeClr val="bg2">
                  <a:lumMod val="50000"/>
                </a:schemeClr>
              </a:solidFill>
              <a:latin typeface="Arial" pitchFamily="34" charset="0"/>
              <a:cs typeface="Arial" pitchFamily="34" charset="0"/>
            </a:endParaRPr>
          </a:p>
        </p:txBody>
      </p:sp>
      <p:pic>
        <p:nvPicPr>
          <p:cNvPr id="4" name="Picture 2" descr="http://rds.yahoo.com/_ylt=A0WTb_101yZNVU0A.0GjzbkF/SIG=13i85vns2/EXP=1294477556/**http%3a/themedicalspaofstlouis.com/SpaServices/Latisse/PublishingImages/latisse_beforeafter.jpg"/>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435100" y="1219201"/>
            <a:ext cx="7499350" cy="3200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4"/>
          <p:cNvSpPr/>
          <p:nvPr/>
        </p:nvSpPr>
        <p:spPr>
          <a:xfrm>
            <a:off x="1066800" y="1143000"/>
            <a:ext cx="8077200" cy="22098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dirty="0">
              <a:solidFill>
                <a:schemeClr val="bg1"/>
              </a:solidFill>
            </a:endParaRPr>
          </a:p>
        </p:txBody>
      </p:sp>
      <p:sp>
        <p:nvSpPr>
          <p:cNvPr id="6" name="Rectangle 5"/>
          <p:cNvSpPr/>
          <p:nvPr/>
        </p:nvSpPr>
        <p:spPr>
          <a:xfrm>
            <a:off x="2971800" y="3581400"/>
            <a:ext cx="609600" cy="228600"/>
          </a:xfrm>
          <a:prstGeom prst="rect">
            <a:avLst/>
          </a:prstGeom>
          <a:solidFill>
            <a:srgbClr val="F1C1A9"/>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7" name="Rectangle 6"/>
          <p:cNvSpPr/>
          <p:nvPr/>
        </p:nvSpPr>
        <p:spPr>
          <a:xfrm>
            <a:off x="6781800" y="3581400"/>
            <a:ext cx="533400" cy="228600"/>
          </a:xfrm>
          <a:prstGeom prst="rect">
            <a:avLst/>
          </a:prstGeom>
          <a:solidFill>
            <a:srgbClr val="FCC49A"/>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138380391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0 (82).jpg"/>
          <p:cNvPicPr>
            <a:picLocks noChangeAspect="1"/>
          </p:cNvPicPr>
          <p:nvPr/>
        </p:nvPicPr>
        <p:blipFill>
          <a:blip r:embed="rId2"/>
          <a:stretch>
            <a:fillRect/>
          </a:stretch>
        </p:blipFill>
        <p:spPr>
          <a:xfrm>
            <a:off x="0" y="0"/>
            <a:ext cx="9144000" cy="6858000"/>
          </a:xfrm>
          <a:prstGeom prst="rect">
            <a:avLst/>
          </a:prstGeom>
        </p:spPr>
      </p:pic>
      <p:sp>
        <p:nvSpPr>
          <p:cNvPr id="11" name="Rectangle 10"/>
          <p:cNvSpPr/>
          <p:nvPr/>
        </p:nvSpPr>
        <p:spPr>
          <a:xfrm rot="1037184">
            <a:off x="4842310" y="551945"/>
            <a:ext cx="4231448" cy="707886"/>
          </a:xfrm>
          <a:prstGeom prst="rect">
            <a:avLst/>
          </a:prstGeom>
          <a:noFill/>
        </p:spPr>
        <p:txBody>
          <a:bodyPr wrap="square">
            <a:spAutoFit/>
          </a:bodyPr>
          <a:lstStyle/>
          <a:p>
            <a:pPr algn="ctr">
              <a:defRPr/>
            </a:pPr>
            <a:r>
              <a:rPr lang="fa-IR" sz="32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از توجه شما </a:t>
            </a:r>
            <a:r>
              <a:rPr lang="fa-IR" sz="40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سپاسگزارم</a:t>
            </a:r>
            <a:endParaRPr lang="en-US" sz="32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47800" y="0"/>
            <a:ext cx="7498080" cy="1143000"/>
          </a:xfrm>
        </p:spPr>
        <p:txBody>
          <a:bodyPr/>
          <a:lstStyle/>
          <a:p>
            <a:pPr algn="r"/>
            <a:r>
              <a:rPr lang="fa-IR" b="1" dirty="0" smtClean="0">
                <a:solidFill>
                  <a:schemeClr val="bg2">
                    <a:lumMod val="50000"/>
                  </a:schemeClr>
                </a:solidFill>
                <a:latin typeface="Arial" pitchFamily="34" charset="0"/>
                <a:cs typeface="Arial" pitchFamily="34" charset="0"/>
              </a:rPr>
              <a:t>میکروپیگمانتاسیون: </a:t>
            </a:r>
            <a:endParaRPr lang="fa-IR" b="1" dirty="0">
              <a:solidFill>
                <a:schemeClr val="bg2">
                  <a:lumMod val="50000"/>
                </a:schemeClr>
              </a:solidFill>
              <a:latin typeface="Arial" pitchFamily="34" charset="0"/>
              <a:cs typeface="Arial" pitchFamily="34" charset="0"/>
            </a:endParaRPr>
          </a:p>
        </p:txBody>
      </p:sp>
      <p:sp>
        <p:nvSpPr>
          <p:cNvPr id="3" name="Content Placeholder 2"/>
          <p:cNvSpPr>
            <a:spLocks noGrp="1"/>
          </p:cNvSpPr>
          <p:nvPr>
            <p:ph idx="1"/>
          </p:nvPr>
        </p:nvSpPr>
        <p:spPr>
          <a:xfrm>
            <a:off x="990600" y="1447800"/>
            <a:ext cx="7943088" cy="5715000"/>
          </a:xfrm>
        </p:spPr>
        <p:txBody>
          <a:bodyPr>
            <a:normAutofit fontScale="92500" lnSpcReduction="20000"/>
          </a:bodyPr>
          <a:lstStyle/>
          <a:p>
            <a:pPr algn="just"/>
            <a:r>
              <a:rPr lang="fa-IR" sz="3600" dirty="0" smtClean="0">
                <a:solidFill>
                  <a:schemeClr val="tx2">
                    <a:lumMod val="50000"/>
                  </a:schemeClr>
                </a:solidFill>
                <a:latin typeface="Arial" pitchFamily="34" charset="0"/>
                <a:cs typeface="Arial" pitchFamily="34" charset="0"/>
              </a:rPr>
              <a:t>به فرآیندی اطلاق می گردد که در آن رنگدانه های مصنوعی یا طبیعی دارای استاندارد های لازم، توسط فرد دوره دیده دارای گواهی معتبر با سوزن های نازک درون پوست (قسمت فوقانی لایۀ درم) وارد می گردد.</a:t>
            </a:r>
          </a:p>
          <a:p>
            <a:pPr algn="just">
              <a:buNone/>
            </a:pPr>
            <a:r>
              <a:rPr lang="fa-IR" sz="3600" dirty="0" smtClean="0">
                <a:solidFill>
                  <a:schemeClr val="tx2">
                    <a:lumMod val="50000"/>
                  </a:schemeClr>
                </a:solidFill>
                <a:latin typeface="Arial" pitchFamily="34" charset="0"/>
                <a:cs typeface="Arial" pitchFamily="34" charset="0"/>
              </a:rPr>
              <a:t> </a:t>
            </a:r>
          </a:p>
          <a:p>
            <a:pPr algn="just"/>
            <a:r>
              <a:rPr lang="fa-IR" sz="3600" dirty="0" smtClean="0">
                <a:solidFill>
                  <a:schemeClr val="tx2">
                    <a:lumMod val="50000"/>
                  </a:schemeClr>
                </a:solidFill>
                <a:latin typeface="Arial" pitchFamily="34" charset="0"/>
                <a:cs typeface="Arial" pitchFamily="34" charset="0"/>
              </a:rPr>
              <a:t>روشی است مشابه تاتو که از نظر عمق نفوذ با آن تفاوت های قابل توجهی دارد</a:t>
            </a:r>
            <a:r>
              <a:rPr lang="en-US" sz="3600" dirty="0" smtClean="0">
                <a:solidFill>
                  <a:schemeClr val="tx2">
                    <a:lumMod val="50000"/>
                  </a:schemeClr>
                </a:solidFill>
                <a:latin typeface="Arial" pitchFamily="34" charset="0"/>
                <a:cs typeface="Arial" pitchFamily="34" charset="0"/>
              </a:rPr>
              <a:t>. </a:t>
            </a:r>
            <a:endParaRPr lang="fa-IR" sz="3600" dirty="0" smtClean="0">
              <a:solidFill>
                <a:schemeClr val="tx2">
                  <a:lumMod val="50000"/>
                </a:schemeClr>
              </a:solidFill>
              <a:latin typeface="Arial" pitchFamily="34" charset="0"/>
              <a:cs typeface="Arial" pitchFamily="34" charset="0"/>
            </a:endParaRPr>
          </a:p>
          <a:p>
            <a:pPr algn="just">
              <a:buNone/>
            </a:pPr>
            <a:endParaRPr lang="en-US" sz="3600" dirty="0" smtClean="0">
              <a:solidFill>
                <a:schemeClr val="tx2">
                  <a:lumMod val="50000"/>
                </a:schemeClr>
              </a:solidFill>
              <a:latin typeface="Arial" pitchFamily="34" charset="0"/>
              <a:cs typeface="Arial" pitchFamily="34" charset="0"/>
            </a:endParaRPr>
          </a:p>
          <a:p>
            <a:pPr algn="just"/>
            <a:r>
              <a:rPr lang="fa-IR" sz="3600" dirty="0" smtClean="0">
                <a:solidFill>
                  <a:schemeClr val="tx2">
                    <a:lumMod val="50000"/>
                  </a:schemeClr>
                </a:solidFill>
                <a:latin typeface="Arial" pitchFamily="34" charset="0"/>
                <a:cs typeface="Arial" pitchFamily="34" charset="0"/>
              </a:rPr>
              <a:t>ضمن حداقل نمودن تخریب بافت، سطح بالاتری از ایمنی و بهداشت را ارائه می نماید.</a:t>
            </a:r>
          </a:p>
          <a:p>
            <a:pPr algn="just">
              <a:buNone/>
            </a:pPr>
            <a:r>
              <a:rPr lang="fa-IR" sz="3600" dirty="0" smtClean="0"/>
              <a:t> </a:t>
            </a:r>
            <a:r>
              <a:rPr lang="en-US" sz="3600" dirty="0" smtClean="0">
                <a:solidFill>
                  <a:schemeClr val="tx2">
                    <a:lumMod val="50000"/>
                  </a:schemeClr>
                </a:solidFill>
                <a:latin typeface="Arial" pitchFamily="34" charset="0"/>
                <a:cs typeface="Arial" pitchFamily="34" charset="0"/>
              </a:rPr>
              <a:t/>
            </a:r>
            <a:br>
              <a:rPr lang="en-US" sz="3600" dirty="0" smtClean="0">
                <a:solidFill>
                  <a:schemeClr val="tx2">
                    <a:lumMod val="50000"/>
                  </a:schemeClr>
                </a:solidFill>
                <a:latin typeface="Arial" pitchFamily="34" charset="0"/>
                <a:cs typeface="Arial" pitchFamily="34" charset="0"/>
              </a:rPr>
            </a:br>
            <a:endParaRPr lang="fa-IR" sz="3600" dirty="0" smtClean="0">
              <a:solidFill>
                <a:schemeClr val="tx2">
                  <a:lumMod val="50000"/>
                </a:schemeClr>
              </a:solidFill>
              <a:latin typeface="Arial" pitchFamily="34" charset="0"/>
              <a:cs typeface="Arial" pitchFamily="34" charset="0"/>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a:r>
              <a:rPr lang="fa-IR" b="1" dirty="0" smtClean="0">
                <a:solidFill>
                  <a:schemeClr val="bg2">
                    <a:lumMod val="50000"/>
                  </a:schemeClr>
                </a:solidFill>
                <a:latin typeface="Arial" pitchFamily="34" charset="0"/>
                <a:cs typeface="Arial" pitchFamily="34" charset="0"/>
              </a:rPr>
              <a:t>فرد دوره دیده:</a:t>
            </a:r>
          </a:p>
        </p:txBody>
      </p:sp>
      <p:sp>
        <p:nvSpPr>
          <p:cNvPr id="3" name="Content Placeholder 2"/>
          <p:cNvSpPr>
            <a:spLocks noGrp="1"/>
          </p:cNvSpPr>
          <p:nvPr>
            <p:ph idx="1"/>
          </p:nvPr>
        </p:nvSpPr>
        <p:spPr>
          <a:xfrm>
            <a:off x="990600" y="1447800"/>
            <a:ext cx="7943088" cy="4800600"/>
          </a:xfrm>
        </p:spPr>
        <p:txBody>
          <a:bodyPr>
            <a:normAutofit lnSpcReduction="10000"/>
          </a:bodyPr>
          <a:lstStyle/>
          <a:p>
            <a:pPr algn="just"/>
            <a:r>
              <a:rPr lang="fa-IR" sz="3300" dirty="0" smtClean="0">
                <a:solidFill>
                  <a:schemeClr val="tx2">
                    <a:lumMod val="50000"/>
                  </a:schemeClr>
                </a:solidFill>
                <a:latin typeface="Arial" pitchFamily="34" charset="0"/>
                <a:cs typeface="Arial" pitchFamily="34" charset="0"/>
              </a:rPr>
              <a:t>فردی است که در زمینه های آرایشی فعالیت دارد و پس از طی دوره میکروپیگمانتاسیون مورد تأئید وزارت بهداشت، گواهی معتبر از مراجع ذیصلاح دریافت می نماید. </a:t>
            </a:r>
          </a:p>
          <a:p>
            <a:pPr algn="just">
              <a:buNone/>
            </a:pPr>
            <a:endParaRPr lang="fa-IR" sz="3300" dirty="0" smtClean="0">
              <a:solidFill>
                <a:schemeClr val="tx2">
                  <a:lumMod val="50000"/>
                </a:schemeClr>
              </a:solidFill>
              <a:latin typeface="Arial" pitchFamily="34" charset="0"/>
              <a:cs typeface="Arial" pitchFamily="34" charset="0"/>
            </a:endParaRPr>
          </a:p>
          <a:p>
            <a:pPr algn="just"/>
            <a:r>
              <a:rPr lang="fa-IR" sz="3300" dirty="0" smtClean="0">
                <a:solidFill>
                  <a:schemeClr val="tx2">
                    <a:lumMod val="50000"/>
                  </a:schemeClr>
                </a:solidFill>
                <a:latin typeface="Arial" pitchFamily="34" charset="0"/>
                <a:cs typeface="Arial" pitchFamily="34" charset="0"/>
              </a:rPr>
              <a:t>افراد دوره دیده غیر پزشک در آرایشگاه های زنانه دارای پروانه معتبر و در مکان مورد تائید و مطابق با شرایط و ضوابط مقرر در آئین نامه ماده 13می توانند صرفاً در حیطه کاربردهای آرایشی و امور غیرپزشکی ارائه خدمت نمایند. </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066800" y="838200"/>
            <a:ext cx="7866888" cy="5715000"/>
          </a:xfrm>
        </p:spPr>
        <p:txBody>
          <a:bodyPr>
            <a:normAutofit/>
          </a:bodyPr>
          <a:lstStyle/>
          <a:p>
            <a:pPr algn="just">
              <a:lnSpc>
                <a:spcPct val="150000"/>
              </a:lnSpc>
            </a:pPr>
            <a:r>
              <a:rPr lang="fa-IR" sz="3300" dirty="0" smtClean="0">
                <a:solidFill>
                  <a:schemeClr val="tx2">
                    <a:lumMod val="50000"/>
                  </a:schemeClr>
                </a:solidFill>
                <a:latin typeface="Arial" pitchFamily="34" charset="0"/>
                <a:cs typeface="Arial" pitchFamily="34" charset="0"/>
              </a:rPr>
              <a:t>آموزش دوره میکروپیگمانتاسیون صرفاً توسط ارگان های معتبر و دارای صلاحیت مجاز بوده و برگزاری هرگونه دوره آموزشی توسط افراد یا موسسات فاقد صلاحیت یا تعریف نشده در حیطه آموزش پزشکی، فاقد اعتبار و ارزش است.</a:t>
            </a:r>
          </a:p>
          <a:p>
            <a:pPr algn="just"/>
            <a:endParaRPr lang="fa-IR" sz="3300" dirty="0" smtClean="0">
              <a:solidFill>
                <a:schemeClr val="tx2">
                  <a:lumMod val="50000"/>
                </a:schemeClr>
              </a:solidFill>
              <a:latin typeface="Arial" pitchFamily="34" charset="0"/>
              <a:cs typeface="Arial" pitchFamily="34" charset="0"/>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066800" y="457200"/>
            <a:ext cx="7866888" cy="6019800"/>
          </a:xfrm>
        </p:spPr>
        <p:txBody>
          <a:bodyPr>
            <a:normAutofit/>
          </a:bodyPr>
          <a:lstStyle/>
          <a:p>
            <a:pPr algn="just"/>
            <a:r>
              <a:rPr lang="fa-IR" dirty="0" smtClean="0">
                <a:solidFill>
                  <a:schemeClr val="tx2">
                    <a:lumMod val="50000"/>
                  </a:schemeClr>
                </a:solidFill>
                <a:latin typeface="Arial" pitchFamily="34" charset="0"/>
                <a:cs typeface="Arial" pitchFamily="34" charset="0"/>
              </a:rPr>
              <a:t>موسسات و یا شرکت های خصوصی که دارای مجوز کتبی برگزاری دوره آموزشی از وزارت بهداشت درمان و آموزش پزشکی یا دانشگاه های علوم پزشکی کشور هستند، می توانند تحت شرایط و مقررات نسبت به برقراری دوره آموزشی اقدام نمایند. </a:t>
            </a:r>
          </a:p>
          <a:p>
            <a:pPr algn="just"/>
            <a:endParaRPr lang="fa-IR" dirty="0" smtClean="0"/>
          </a:p>
          <a:p>
            <a:pPr algn="just"/>
            <a:endParaRPr lang="fa-IR" dirty="0" smtClean="0"/>
          </a:p>
          <a:p>
            <a:pPr algn="just"/>
            <a:r>
              <a:rPr lang="fa-IR" dirty="0" smtClean="0">
                <a:solidFill>
                  <a:schemeClr val="tx2">
                    <a:lumMod val="50000"/>
                  </a:schemeClr>
                </a:solidFill>
                <a:latin typeface="Arial" pitchFamily="34" charset="0"/>
                <a:cs typeface="Arial" pitchFamily="34" charset="0"/>
              </a:rPr>
              <a:t>مدت و رئوس دوره آموزشی میکروپیگمانتاسیون با توجه به سطوح مهارتی توسط وزارت بهداشت، درمان و آموزش پزشکی تعیین، تدوین و بازنگری می گردد.</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43000" y="274638"/>
            <a:ext cx="7790688" cy="639762"/>
          </a:xfrm>
        </p:spPr>
        <p:txBody>
          <a:bodyPr>
            <a:normAutofit fontScale="90000"/>
          </a:bodyPr>
          <a:lstStyle/>
          <a:p>
            <a:pPr algn="r"/>
            <a:r>
              <a:rPr lang="fa-IR" sz="3600" b="1" dirty="0" smtClean="0">
                <a:solidFill>
                  <a:schemeClr val="bg2">
                    <a:lumMod val="50000"/>
                  </a:schemeClr>
                </a:solidFill>
                <a:latin typeface="Arial" pitchFamily="34" charset="0"/>
                <a:cs typeface="Arial" pitchFamily="34" charset="0"/>
              </a:rPr>
              <a:t>رئوس برنامه های آموزشی :</a:t>
            </a:r>
            <a:endParaRPr lang="fa-IR" sz="3600" dirty="0"/>
          </a:p>
        </p:txBody>
      </p:sp>
      <p:sp>
        <p:nvSpPr>
          <p:cNvPr id="3" name="Content Placeholder 2"/>
          <p:cNvSpPr>
            <a:spLocks noGrp="1"/>
          </p:cNvSpPr>
          <p:nvPr>
            <p:ph idx="1"/>
          </p:nvPr>
        </p:nvSpPr>
        <p:spPr>
          <a:xfrm>
            <a:off x="1066800" y="990600"/>
            <a:ext cx="7866888" cy="5715000"/>
          </a:xfrm>
        </p:spPr>
        <p:txBody>
          <a:bodyPr>
            <a:noAutofit/>
          </a:bodyPr>
          <a:lstStyle/>
          <a:p>
            <a:r>
              <a:rPr lang="fa-IR" sz="2800" dirty="0" smtClean="0">
                <a:solidFill>
                  <a:schemeClr val="tx2">
                    <a:lumMod val="50000"/>
                  </a:schemeClr>
                </a:solidFill>
                <a:latin typeface="Arial" pitchFamily="34" charset="0"/>
                <a:cs typeface="Arial" pitchFamily="34" charset="0"/>
              </a:rPr>
              <a:t>رعایت استریلیزاسیون و گندزدایی</a:t>
            </a:r>
          </a:p>
          <a:p>
            <a:r>
              <a:rPr lang="fa-IR" sz="2800" dirty="0" smtClean="0">
                <a:solidFill>
                  <a:schemeClr val="tx2">
                    <a:lumMod val="50000"/>
                  </a:schemeClr>
                </a:solidFill>
                <a:latin typeface="Arial" pitchFamily="34" charset="0"/>
                <a:cs typeface="Arial" pitchFamily="34" charset="0"/>
              </a:rPr>
              <a:t>شناخت انواع رنگ ها و کیت های تاتو</a:t>
            </a:r>
          </a:p>
          <a:p>
            <a:r>
              <a:rPr lang="fa-IR" sz="2800" dirty="0" smtClean="0">
                <a:solidFill>
                  <a:schemeClr val="tx2">
                    <a:lumMod val="50000"/>
                  </a:schemeClr>
                </a:solidFill>
                <a:latin typeface="Arial" pitchFamily="34" charset="0"/>
                <a:cs typeface="Arial" pitchFamily="34" charset="0"/>
              </a:rPr>
              <a:t>آناتومی پوست</a:t>
            </a:r>
          </a:p>
          <a:p>
            <a:r>
              <a:rPr lang="fa-IR" sz="2800" dirty="0" smtClean="0">
                <a:solidFill>
                  <a:schemeClr val="tx2">
                    <a:lumMod val="50000"/>
                  </a:schemeClr>
                </a:solidFill>
                <a:latin typeface="Arial" pitchFamily="34" charset="0"/>
                <a:cs typeface="Arial" pitchFamily="34" charset="0"/>
              </a:rPr>
              <a:t>نحوه انجام میکروپیگمانتاسیون</a:t>
            </a:r>
          </a:p>
          <a:p>
            <a:r>
              <a:rPr lang="fa-IR" sz="2800" dirty="0" smtClean="0">
                <a:solidFill>
                  <a:schemeClr val="tx2">
                    <a:lumMod val="50000"/>
                  </a:schemeClr>
                </a:solidFill>
                <a:latin typeface="Arial" pitchFamily="34" charset="0"/>
                <a:cs typeface="Arial" pitchFamily="34" charset="0"/>
              </a:rPr>
              <a:t>موارد اقدام( روش های اصلاحی و زیبایی)</a:t>
            </a:r>
          </a:p>
          <a:p>
            <a:r>
              <a:rPr lang="fa-IR" sz="2800" dirty="0" smtClean="0">
                <a:solidFill>
                  <a:schemeClr val="tx2">
                    <a:lumMod val="50000"/>
                  </a:schemeClr>
                </a:solidFill>
                <a:latin typeface="Arial" pitchFamily="34" charset="0"/>
                <a:cs typeface="Arial" pitchFamily="34" charset="0"/>
              </a:rPr>
              <a:t>شناخت وضعیت روانی متقاضی</a:t>
            </a:r>
          </a:p>
          <a:p>
            <a:r>
              <a:rPr lang="fa-IR" sz="2800" dirty="0" smtClean="0">
                <a:solidFill>
                  <a:schemeClr val="tx2">
                    <a:lumMod val="50000"/>
                  </a:schemeClr>
                </a:solidFill>
                <a:latin typeface="Arial" pitchFamily="34" charset="0"/>
                <a:cs typeface="Arial" pitchFamily="34" charset="0"/>
              </a:rPr>
              <a:t>موارد منع اقدام (کنتراندیکاسیون ها)</a:t>
            </a:r>
          </a:p>
          <a:p>
            <a:r>
              <a:rPr lang="fa-IR" sz="2800" dirty="0" smtClean="0">
                <a:solidFill>
                  <a:schemeClr val="tx2">
                    <a:lumMod val="50000"/>
                  </a:schemeClr>
                </a:solidFill>
                <a:latin typeface="Arial" pitchFamily="34" charset="0"/>
                <a:cs typeface="Arial" pitchFamily="34" charset="0"/>
              </a:rPr>
              <a:t>عوارض تاتو</a:t>
            </a:r>
          </a:p>
          <a:p>
            <a:r>
              <a:rPr lang="fa-IR" sz="2800" dirty="0" smtClean="0">
                <a:solidFill>
                  <a:schemeClr val="tx2">
                    <a:lumMod val="50000"/>
                  </a:schemeClr>
                </a:solidFill>
                <a:latin typeface="Arial" pitchFamily="34" charset="0"/>
                <a:cs typeface="Arial" pitchFamily="34" charset="0"/>
              </a:rPr>
              <a:t>ملاحظات قبل و بعد از انجام تاتو</a:t>
            </a:r>
          </a:p>
          <a:p>
            <a:r>
              <a:rPr lang="fa-IR" sz="2800" dirty="0" smtClean="0">
                <a:solidFill>
                  <a:schemeClr val="tx2">
                    <a:lumMod val="50000"/>
                  </a:schemeClr>
                </a:solidFill>
                <a:latin typeface="Arial" pitchFamily="34" charset="0"/>
                <a:cs typeface="Arial" pitchFamily="34" charset="0"/>
              </a:rPr>
              <a:t>روش های پاک کردن تاتو</a:t>
            </a:r>
          </a:p>
          <a:p>
            <a:r>
              <a:rPr lang="fa-IR" sz="2800" dirty="0" smtClean="0">
                <a:solidFill>
                  <a:schemeClr val="tx2">
                    <a:lumMod val="50000"/>
                  </a:schemeClr>
                </a:solidFill>
                <a:latin typeface="Arial" pitchFamily="34" charset="0"/>
                <a:cs typeface="Arial" pitchFamily="34" charset="0"/>
              </a:rPr>
              <a:t>تاتو در محل های خاص (صورت، بدن، مچ پا)</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990600" y="457200"/>
            <a:ext cx="7943088" cy="5791200"/>
          </a:xfrm>
        </p:spPr>
        <p:txBody>
          <a:bodyPr>
            <a:normAutofit/>
          </a:bodyPr>
          <a:lstStyle/>
          <a:p>
            <a:pPr algn="just">
              <a:buFont typeface="Wingdings" pitchFamily="2" charset="2"/>
              <a:buChar char="v"/>
            </a:pPr>
            <a:r>
              <a:rPr lang="fa-IR" dirty="0" smtClean="0">
                <a:solidFill>
                  <a:schemeClr val="tx2">
                    <a:lumMod val="50000"/>
                  </a:schemeClr>
                </a:solidFill>
                <a:latin typeface="Arial" pitchFamily="34" charset="0"/>
                <a:cs typeface="Arial" pitchFamily="34" charset="0"/>
              </a:rPr>
              <a:t>تبصره: </a:t>
            </a:r>
          </a:p>
          <a:p>
            <a:pPr algn="just">
              <a:lnSpc>
                <a:spcPct val="150000"/>
              </a:lnSpc>
              <a:buNone/>
            </a:pPr>
            <a:r>
              <a:rPr lang="fa-IR" dirty="0" smtClean="0">
                <a:solidFill>
                  <a:schemeClr val="tx2">
                    <a:lumMod val="50000"/>
                  </a:schemeClr>
                </a:solidFill>
                <a:latin typeface="Arial" pitchFamily="34" charset="0"/>
                <a:cs typeface="Arial" pitchFamily="34" charset="0"/>
              </a:rPr>
              <a:t>  آموزش در خصوص شناخت رنگ ها و کیت های تاتو و نحوه انجام میکروپیگمانتاسیون توسط کارشناس کار با دستگاه، آموزش شناخت وضعیت روانی متقاضیان توسط روانپزشک و آموزش بقیه موارد توسط پزشکان مجرب و متبحر صورت می پذیرد.</a:t>
            </a:r>
          </a:p>
          <a:p>
            <a:pPr>
              <a:buFont typeface="Wingdings" pitchFamily="2" charset="2"/>
              <a:buChar char="v"/>
            </a:pPr>
            <a:endParaRPr lang="fa-IR" dirty="0" smtClean="0">
              <a:solidFill>
                <a:schemeClr val="tx2">
                  <a:lumMod val="50000"/>
                </a:schemeClr>
              </a:solidFill>
              <a:latin typeface="Arial" pitchFamily="34" charset="0"/>
              <a:cs typeface="Arial" pitchFamily="34" charset="0"/>
            </a:endParaRPr>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Solstice">
  <a:themeElements>
    <a:clrScheme name="Opulent">
      <a:dk1>
        <a:sysClr val="windowText" lastClr="000000"/>
      </a:dk1>
      <a:lt1>
        <a:sysClr val="window" lastClr="FFFFFF"/>
      </a:lt1>
      <a:dk2>
        <a:srgbClr val="B13F9A"/>
      </a:dk2>
      <a:lt2>
        <a:srgbClr val="F4E7ED"/>
      </a:lt2>
      <a:accent1>
        <a:srgbClr val="B83D68"/>
      </a:accent1>
      <a:accent2>
        <a:srgbClr val="AC66BB"/>
      </a:accent2>
      <a:accent3>
        <a:srgbClr val="DE6C36"/>
      </a:accent3>
      <a:accent4>
        <a:srgbClr val="F9B639"/>
      </a:accent4>
      <a:accent5>
        <a:srgbClr val="CF6DA4"/>
      </a:accent5>
      <a:accent6>
        <a:srgbClr val="FA8D3D"/>
      </a:accent6>
      <a:hlink>
        <a:srgbClr val="FFDE66"/>
      </a:hlink>
      <a:folHlink>
        <a:srgbClr val="D490C5"/>
      </a:folHlink>
    </a:clrScheme>
    <a:fontScheme name="Solstice">
      <a:majorFont>
        <a:latin typeface="Gill Sans MT"/>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Gill Sans MT"/>
        <a:ea typeface=""/>
        <a:cs typeface=""/>
        <a:font script="Grek" typeface="Corbel"/>
        <a:font script="Cyrl" typeface="Corbel"/>
        <a:font script="Jpan" typeface="HGｺﾞｼｯｸE"/>
        <a:font script="Hang" typeface="HY엽서L"/>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Solstice">
      <a:fillStyleLst>
        <a:solidFill>
          <a:schemeClr val="phClr"/>
        </a:solidFill>
        <a:gradFill rotWithShape="1">
          <a:gsLst>
            <a:gs pos="0">
              <a:schemeClr val="phClr">
                <a:tint val="35000"/>
                <a:satMod val="253000"/>
              </a:schemeClr>
            </a:gs>
            <a:gs pos="50000">
              <a:schemeClr val="phClr">
                <a:tint val="42000"/>
                <a:satMod val="255000"/>
              </a:schemeClr>
            </a:gs>
            <a:gs pos="97000">
              <a:schemeClr val="phClr">
                <a:tint val="53000"/>
                <a:satMod val="260000"/>
              </a:schemeClr>
            </a:gs>
            <a:gs pos="100000">
              <a:schemeClr val="phClr">
                <a:tint val="56000"/>
                <a:satMod val="275000"/>
              </a:schemeClr>
            </a:gs>
          </a:gsLst>
          <a:path path="circle">
            <a:fillToRect l="50000" t="50000" r="50000" b="50000"/>
          </a:path>
        </a:gradFill>
        <a:gradFill rotWithShape="1">
          <a:gsLst>
            <a:gs pos="0">
              <a:schemeClr val="phClr">
                <a:tint val="92000"/>
                <a:satMod val="170000"/>
              </a:schemeClr>
            </a:gs>
            <a:gs pos="15000">
              <a:schemeClr val="phClr">
                <a:tint val="92000"/>
                <a:shade val="99000"/>
                <a:satMod val="170000"/>
              </a:schemeClr>
            </a:gs>
            <a:gs pos="62000">
              <a:schemeClr val="phClr">
                <a:tint val="96000"/>
                <a:shade val="80000"/>
                <a:satMod val="170000"/>
              </a:schemeClr>
            </a:gs>
            <a:gs pos="97000">
              <a:schemeClr val="phClr">
                <a:tint val="98000"/>
                <a:shade val="63000"/>
                <a:satMod val="170000"/>
              </a:schemeClr>
            </a:gs>
            <a:gs pos="100000">
              <a:schemeClr val="phClr">
                <a:shade val="62000"/>
                <a:satMod val="170000"/>
              </a:schemeClr>
            </a:gs>
          </a:gsLst>
          <a:path path="circle">
            <a:fillToRect l="50000" t="50000" r="50000" b="50000"/>
          </a:path>
        </a:gradFill>
      </a:fillStyleLst>
      <a:lnStyleLst>
        <a:ln w="9525" cap="flat" cmpd="sng" algn="ctr">
          <a:solidFill>
            <a:schemeClr val="phClr"/>
          </a:solidFill>
          <a:prstDash val="solid"/>
        </a:ln>
        <a:ln w="25400" cap="flat" cmpd="sng" algn="ctr">
          <a:solidFill>
            <a:schemeClr val="phClr"/>
          </a:solidFill>
          <a:prstDash val="solid"/>
        </a:ln>
        <a:ln w="25400" cap="flat" cmpd="sng" algn="ctr">
          <a:solidFill>
            <a:schemeClr val="phClr"/>
          </a:solidFill>
          <a:prstDash val="solid"/>
        </a:ln>
      </a:lnStyleLst>
      <a:effectStyleLst>
        <a:effectStyle>
          <a:effectLst>
            <a:outerShdw blurRad="63500" dist="25400" dir="5400000" rotWithShape="0">
              <a:srgbClr val="000000">
                <a:alpha val="43137"/>
              </a:srgbClr>
            </a:outerShdw>
          </a:effectLst>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8700000"/>
            </a:lightRig>
          </a:scene3d>
          <a:sp3d contourW="12700">
            <a:bevelT w="0" h="0"/>
            <a:contourClr>
              <a:schemeClr val="phClr">
                <a:shade val="80000"/>
              </a:schemeClr>
            </a:contourClr>
          </a:sp3d>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5400000"/>
            </a:lightRig>
          </a:scene3d>
          <a:sp3d contourW="12700">
            <a:bevelT w="25400" h="50800" prst="angle"/>
            <a:contourClr>
              <a:schemeClr val="phClr"/>
            </a:contourClr>
          </a:sp3d>
        </a:effectStyle>
      </a:effectStyleLst>
      <a:bgFillStyleLst>
        <a:solidFill>
          <a:schemeClr val="phClr"/>
        </a:solidFill>
        <a:gradFill rotWithShape="1">
          <a:gsLst>
            <a:gs pos="0">
              <a:schemeClr val="phClr">
                <a:tint val="60000"/>
                <a:satMod val="355000"/>
              </a:schemeClr>
            </a:gs>
            <a:gs pos="40000">
              <a:schemeClr val="phClr">
                <a:tint val="85000"/>
                <a:satMod val="320000"/>
              </a:schemeClr>
            </a:gs>
            <a:gs pos="100000">
              <a:schemeClr val="phClr">
                <a:shade val="55000"/>
                <a:satMod val="300000"/>
              </a:schemeClr>
            </a:gs>
          </a:gsLst>
          <a:path path="circle">
            <a:fillToRect l="-24500" t="-20000" r="124500" b="120000"/>
          </a:path>
        </a:gradFill>
        <a:blipFill>
          <a:blip xmlns:r="http://schemas.openxmlformats.org/officeDocument/2006/relationships" r:embed="rId1">
            <a:duotone>
              <a:schemeClr val="phClr">
                <a:shade val="9000"/>
                <a:satMod val="300000"/>
              </a:schemeClr>
              <a:schemeClr val="phClr">
                <a:tint val="90000"/>
                <a:satMod val="225000"/>
              </a:schemeClr>
            </a:duotone>
          </a:blip>
          <a:tile tx="0" ty="0" sx="90000" sy="90000" flip="xy"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Solstice</Template>
  <TotalTime>491</TotalTime>
  <Words>1678</Words>
  <Application>Microsoft Office PowerPoint</Application>
  <PresentationFormat>On-screen Show (4:3)</PresentationFormat>
  <Paragraphs>153</Paragraphs>
  <Slides>38</Slides>
  <Notes>0</Notes>
  <HiddenSlides>0</HiddenSlides>
  <MMClips>0</MMClips>
  <ScaleCrop>false</ScaleCrop>
  <HeadingPairs>
    <vt:vector size="4" baseType="variant">
      <vt:variant>
        <vt:lpstr>Theme</vt:lpstr>
      </vt:variant>
      <vt:variant>
        <vt:i4>1</vt:i4>
      </vt:variant>
      <vt:variant>
        <vt:lpstr>Slide Titles</vt:lpstr>
      </vt:variant>
      <vt:variant>
        <vt:i4>38</vt:i4>
      </vt:variant>
    </vt:vector>
  </HeadingPairs>
  <TitlesOfParts>
    <vt:vector size="39" baseType="lpstr">
      <vt:lpstr>Solstice</vt:lpstr>
      <vt:lpstr>PowerPoint Presentation</vt:lpstr>
      <vt:lpstr>PowerPoint Presentation</vt:lpstr>
      <vt:lpstr>PowerPoint Presentation</vt:lpstr>
      <vt:lpstr>میکروپیگمانتاسیون: </vt:lpstr>
      <vt:lpstr>فرد دوره دیده:</vt:lpstr>
      <vt:lpstr>PowerPoint Presentation</vt:lpstr>
      <vt:lpstr>PowerPoint Presentation</vt:lpstr>
      <vt:lpstr>رئوس برنامه های آموزشی :</vt:lpstr>
      <vt:lpstr>PowerPoint Presentation</vt:lpstr>
      <vt:lpstr>PowerPoint Presentation</vt:lpstr>
      <vt:lpstr>PowerPoint Presentation</vt:lpstr>
      <vt:lpstr>دستگاه میکرو پیگمانتاسیون: </vt:lpstr>
      <vt:lpstr>PowerPoint Presentation</vt:lpstr>
      <vt:lpstr>هند پیس و کارتریج دستگاه میکروپیگمانتاسیون: </vt:lpstr>
      <vt:lpstr>PowerPoint Presentation</vt:lpstr>
      <vt:lpstr>PowerPoint Presentation</vt:lpstr>
      <vt:lpstr>مواد رنگی:</vt:lpstr>
      <vt:lpstr>PowerPoint Presentation</vt:lpstr>
      <vt:lpstr>شرایط و ضوابط بهداشتی:</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موافقت نامه انجام میکروپیگمنتیشن:</vt:lpstr>
      <vt:lpstr>اطلاعات کلی و آمادگی مشتری پیش از انجام میکروپیگمنتیشن</vt:lpstr>
      <vt:lpstr>موارد منع: </vt:lpstr>
      <vt:lpstr>PowerPoint Presentation</vt:lpstr>
      <vt:lpstr>PowerPoint Presentation</vt:lpstr>
      <vt:lpstr>PowerPoint Presentation</vt:lpstr>
      <vt:lpstr>گرانولوما: هجوم گلبول های سفید بیگانه خوار</vt:lpstr>
      <vt:lpstr>کلوئید:</vt:lpstr>
      <vt:lpstr>آسیب به فولیکول های مو:</vt:lpstr>
      <vt:lpstr>PowerPoint Presentation</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
  <cp:lastModifiedBy>Perspolis</cp:lastModifiedBy>
  <cp:revision>57</cp:revision>
  <dcterms:created xsi:type="dcterms:W3CDTF">2006-08-16T00:00:00Z</dcterms:created>
  <dcterms:modified xsi:type="dcterms:W3CDTF">2016-02-18T06:06:20Z</dcterms:modified>
</cp:coreProperties>
</file>