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58" r:id="rId5"/>
    <p:sldId id="295" r:id="rId6"/>
    <p:sldId id="259" r:id="rId7"/>
    <p:sldId id="260" r:id="rId8"/>
    <p:sldId id="261" r:id="rId9"/>
    <p:sldId id="262" r:id="rId10"/>
    <p:sldId id="271" r:id="rId11"/>
    <p:sldId id="289" r:id="rId12"/>
    <p:sldId id="290" r:id="rId13"/>
    <p:sldId id="291" r:id="rId14"/>
    <p:sldId id="292" r:id="rId15"/>
    <p:sldId id="293" r:id="rId16"/>
    <p:sldId id="264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70" r:id="rId32"/>
    <p:sldId id="287" r:id="rId33"/>
    <p:sldId id="288" r:id="rId34"/>
    <p:sldId id="294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62" autoAdjust="0"/>
    <p:restoredTop sz="94660"/>
  </p:normalViewPr>
  <p:slideViewPr>
    <p:cSldViewPr snapToGrid="0">
      <p:cViewPr varScale="1">
        <p:scale>
          <a:sx n="73" d="100"/>
          <a:sy n="73" d="100"/>
        </p:scale>
        <p:origin x="56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768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169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576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40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214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034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9197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1954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315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729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380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759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576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822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794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794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476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43673CA0-DBC2-4757-AD52-C07809644AD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0583D77B-FA9E-4FD5-BEED-C52BB073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427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29051" y="832515"/>
            <a:ext cx="7660494" cy="818865"/>
          </a:xfrm>
        </p:spPr>
        <p:txBody>
          <a:bodyPr/>
          <a:lstStyle/>
          <a:p>
            <a:pPr algn="ctr"/>
            <a:r>
              <a:rPr lang="fa-IR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به نام خداوند مهربان</a:t>
            </a:r>
            <a:endParaRPr lang="en-US" sz="36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13" y="4497075"/>
            <a:ext cx="9326525" cy="1398757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fa-IR" sz="2900" dirty="0">
                <a:solidFill>
                  <a:schemeClr val="accent6">
                    <a:lumMod val="60000"/>
                    <a:lumOff val="40000"/>
                  </a:schemeClr>
                </a:solidFill>
                <a:cs typeface="B Nazanin" panose="00000400000000000000" pitchFamily="2" charset="-78"/>
              </a:rPr>
              <a:t>دکتر </a:t>
            </a:r>
            <a:r>
              <a:rPr lang="fa-IR" sz="2900" dirty="0" smtClean="0">
                <a:solidFill>
                  <a:schemeClr val="accent6">
                    <a:lumMod val="60000"/>
                    <a:lumOff val="40000"/>
                  </a:schemeClr>
                </a:solidFill>
                <a:cs typeface="B Nazanin" panose="00000400000000000000" pitchFamily="2" charset="-78"/>
              </a:rPr>
              <a:t>نیروانا تواهن</a:t>
            </a:r>
            <a:endParaRPr lang="fa-IR" sz="2900" dirty="0">
              <a:solidFill>
                <a:schemeClr val="accent6">
                  <a:lumMod val="60000"/>
                  <a:lumOff val="40000"/>
                </a:schemeClr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900" dirty="0">
                <a:solidFill>
                  <a:schemeClr val="accent6">
                    <a:lumMod val="60000"/>
                    <a:lumOff val="40000"/>
                  </a:schemeClr>
                </a:solidFill>
                <a:cs typeface="B Nazanin" panose="00000400000000000000" pitchFamily="2" charset="-78"/>
              </a:rPr>
              <a:t>متخصص بیماریهای کودکان و </a:t>
            </a:r>
            <a:r>
              <a:rPr lang="fa-IR" sz="2900" dirty="0" smtClean="0">
                <a:solidFill>
                  <a:schemeClr val="accent6">
                    <a:lumMod val="60000"/>
                    <a:lumOff val="40000"/>
                  </a:schemeClr>
                </a:solidFill>
                <a:cs typeface="B Nazanin" panose="00000400000000000000" pitchFamily="2" charset="-78"/>
              </a:rPr>
              <a:t>نوزادان</a:t>
            </a:r>
          </a:p>
          <a:p>
            <a:pPr algn="ctr"/>
            <a:r>
              <a:rPr lang="fa-IR" sz="2900" dirty="0" smtClean="0">
                <a:solidFill>
                  <a:schemeClr val="accent6">
                    <a:lumMod val="60000"/>
                    <a:lumOff val="40000"/>
                  </a:schemeClr>
                </a:solidFill>
                <a:cs typeface="B Nazanin" panose="00000400000000000000" pitchFamily="2" charset="-78"/>
              </a:rPr>
              <a:t>عضو هیات علمی دانشکده علوم پزشکی اصفهان</a:t>
            </a:r>
            <a:endParaRPr lang="en-US" sz="2900" dirty="0">
              <a:solidFill>
                <a:schemeClr val="accent6">
                  <a:lumMod val="60000"/>
                  <a:lumOff val="40000"/>
                </a:schemeClr>
              </a:solidFill>
              <a:cs typeface="B Nazanin" panose="00000400000000000000" pitchFamily="2" charset="-78"/>
            </a:endParaRPr>
          </a:p>
          <a:p>
            <a:endParaRPr lang="en-US" sz="4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461" y="1842447"/>
            <a:ext cx="7117764" cy="2463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2844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1629" y="2552131"/>
            <a:ext cx="8557145" cy="373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0236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954" y="2893326"/>
            <a:ext cx="11512029" cy="15831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824" y="4122003"/>
            <a:ext cx="32004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56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1550" y="2770496"/>
            <a:ext cx="11099990" cy="223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860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3207" y="2811440"/>
            <a:ext cx="11027390" cy="188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88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8614" y="2743201"/>
            <a:ext cx="11081984" cy="1715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77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04579" y="2630183"/>
            <a:ext cx="711444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b="1" dirty="0">
                <a:solidFill>
                  <a:schemeClr val="accent6">
                    <a:lumMod val="75000"/>
                  </a:schemeClr>
                </a:solidFill>
                <a:cs typeface="+mj-cs"/>
              </a:rPr>
              <a:t>مشاوره و آموزش به </a:t>
            </a:r>
            <a:r>
              <a:rPr lang="fa-IR" sz="3600" b="1" dirty="0" smtClean="0">
                <a:solidFill>
                  <a:schemeClr val="accent6">
                    <a:lumMod val="75000"/>
                  </a:schemeClr>
                </a:solidFill>
                <a:cs typeface="+mj-cs"/>
              </a:rPr>
              <a:t>مادر</a:t>
            </a:r>
          </a:p>
          <a:p>
            <a:pPr algn="ctr" rtl="1"/>
            <a:r>
              <a:rPr lang="fa-IR" sz="3600" b="1" dirty="0" smtClean="0">
                <a:solidFill>
                  <a:schemeClr val="accent6">
                    <a:lumMod val="75000"/>
                  </a:schemeClr>
                </a:solidFill>
                <a:cs typeface="+mj-cs"/>
              </a:rPr>
              <a:t> و</a:t>
            </a:r>
          </a:p>
          <a:p>
            <a:pPr algn="ctr" rtl="1"/>
            <a:r>
              <a:rPr lang="fa-IR" sz="3600" b="1" dirty="0" smtClean="0">
                <a:solidFill>
                  <a:schemeClr val="accent6">
                    <a:lumMod val="75000"/>
                  </a:schemeClr>
                </a:solidFill>
                <a:cs typeface="+mj-cs"/>
              </a:rPr>
              <a:t> </a:t>
            </a:r>
            <a:r>
              <a:rPr lang="fa-IR" sz="3600" b="1" dirty="0">
                <a:solidFill>
                  <a:schemeClr val="accent6">
                    <a:lumMod val="75000"/>
                  </a:schemeClr>
                </a:solidFill>
                <a:cs typeface="+mj-cs"/>
              </a:rPr>
              <a:t>توصیه های تغذیه ای کودک 2 ماهه تا 5</a:t>
            </a:r>
            <a:r>
              <a:rPr lang="fa-IR" sz="3600" b="1" dirty="0" smtClean="0">
                <a:solidFill>
                  <a:schemeClr val="accent6">
                    <a:lumMod val="75000"/>
                  </a:schemeClr>
                </a:solidFill>
                <a:cs typeface="+mj-cs"/>
              </a:rPr>
              <a:t> </a:t>
            </a:r>
            <a:r>
              <a:rPr lang="fa-IR" sz="3600" b="1" dirty="0">
                <a:solidFill>
                  <a:schemeClr val="accent6">
                    <a:lumMod val="75000"/>
                  </a:schemeClr>
                </a:solidFill>
                <a:cs typeface="+mj-cs"/>
              </a:rPr>
              <a:t>ساله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796" y="4630170"/>
            <a:ext cx="2518012" cy="1753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439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3753" y="2961563"/>
            <a:ext cx="11153708" cy="135112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542" y="3849399"/>
            <a:ext cx="4757535" cy="243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33428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6541" y="2363020"/>
            <a:ext cx="7059826" cy="433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31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03260" y="723331"/>
            <a:ext cx="3548418" cy="588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401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31798" y="571762"/>
            <a:ext cx="4365790" cy="599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671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905430"/>
            <a:ext cx="8761413" cy="706964"/>
          </a:xfrm>
        </p:spPr>
        <p:txBody>
          <a:bodyPr/>
          <a:lstStyle/>
          <a:p>
            <a:pPr algn="r"/>
            <a:r>
              <a:rPr lang="fa-IR" dirty="0" smtClean="0"/>
              <a:t>موضوع جلسه: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 smtClean="0">
                <a:cs typeface="+mj-cs"/>
              </a:rPr>
              <a:t>ارزیابی رشد</a:t>
            </a:r>
          </a:p>
          <a:p>
            <a:pPr algn="r" rtl="1"/>
            <a:r>
              <a:rPr lang="fa-IR" sz="2400" dirty="0" smtClean="0">
                <a:cs typeface="+mj-cs"/>
              </a:rPr>
              <a:t>ایمن سازی</a:t>
            </a:r>
          </a:p>
          <a:p>
            <a:pPr algn="r" rtl="1"/>
            <a:r>
              <a:rPr lang="fa-IR" sz="2400" dirty="0" smtClean="0">
                <a:cs typeface="+mj-cs"/>
              </a:rPr>
              <a:t>مکمل های دارویی</a:t>
            </a:r>
          </a:p>
          <a:p>
            <a:pPr algn="r" rtl="1"/>
            <a:r>
              <a:rPr lang="fa-IR" sz="2400" dirty="0" smtClean="0">
                <a:cs typeface="+mj-cs"/>
              </a:rPr>
              <a:t>سایر مشکلات</a:t>
            </a:r>
          </a:p>
          <a:p>
            <a:pPr algn="r" rtl="1"/>
            <a:endParaRPr lang="fa-IR" sz="2400" dirty="0">
              <a:cs typeface="+mj-cs"/>
            </a:endParaRPr>
          </a:p>
          <a:p>
            <a:pPr algn="r" rtl="1"/>
            <a:r>
              <a:rPr lang="fa-IR" sz="2400" dirty="0" smtClean="0">
                <a:cs typeface="+mj-cs"/>
              </a:rPr>
              <a:t>مشاوره و آموزش به مادر و توصیه های تغذیه ای کودک 2 ماهه تا 5 ساله</a:t>
            </a:r>
            <a:endParaRPr lang="en-US" sz="2400" dirty="0">
              <a:cs typeface="+mj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64" y="2388358"/>
            <a:ext cx="2418269" cy="279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46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8293" y="548285"/>
            <a:ext cx="4763067" cy="6139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2737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26341" y="557240"/>
            <a:ext cx="2497540" cy="60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785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3492" y="3548419"/>
            <a:ext cx="11037922" cy="65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57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5576" y="2456596"/>
            <a:ext cx="7840791" cy="3629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11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4954" y="2306472"/>
            <a:ext cx="9219478" cy="30298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030" y="5228417"/>
            <a:ext cx="2205102" cy="146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6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0463" y="2743199"/>
            <a:ext cx="8204019" cy="271590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805" y="4778596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0993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4208" y="2320119"/>
            <a:ext cx="8283331" cy="39636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741" y="5430274"/>
            <a:ext cx="2310666" cy="1163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6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9869" y="2256844"/>
            <a:ext cx="7896498" cy="425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16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9568" y="2306472"/>
            <a:ext cx="7669593" cy="397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6634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3392" y="2442951"/>
            <a:ext cx="8147712" cy="393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38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251" y="2553596"/>
            <a:ext cx="11387686" cy="215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08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49128" y="4306892"/>
            <a:ext cx="38056" cy="95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1076" y="2361064"/>
            <a:ext cx="8310809" cy="364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33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0988" y="2538483"/>
            <a:ext cx="8316334" cy="361708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010" y="1327150"/>
            <a:ext cx="229552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38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12887" y="973668"/>
            <a:ext cx="6340294" cy="545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27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50232" y="973668"/>
            <a:ext cx="5989303" cy="528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35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99" y="0"/>
            <a:ext cx="11575268" cy="56365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4449169" y="5636524"/>
            <a:ext cx="40806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8000"/>
                </a:solidFill>
                <a:cs typeface="+mj-cs"/>
              </a:rPr>
              <a:t>با تشکر از توجه شما</a:t>
            </a:r>
            <a:endParaRPr lang="en-US" sz="4000" dirty="0">
              <a:solidFill>
                <a:srgbClr val="008000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8567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873457"/>
            <a:ext cx="8761413" cy="807175"/>
          </a:xfrm>
        </p:spPr>
        <p:txBody>
          <a:bodyPr/>
          <a:lstStyle/>
          <a:p>
            <a:pPr algn="r"/>
            <a:r>
              <a:rPr lang="fa-IR" dirty="0" smtClean="0"/>
              <a:t>کنترل کودک از نظر کم وزنی: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38795" y="3317768"/>
            <a:ext cx="3335211" cy="2440085"/>
          </a:xfrm>
          <a:prstGeom prst="rect">
            <a:avLst/>
          </a:prstGeom>
        </p:spPr>
      </p:pic>
      <p:pic>
        <p:nvPicPr>
          <p:cNvPr id="5" name="Picture 5" descr="http://kids.ir/files/TinyMCE/development-weigh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2400" y="2705381"/>
            <a:ext cx="3130399" cy="1832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http://www.sedanmed.com/media/editor_uploads/tajhizat/beurer/JGS22/JGS22-beurer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16406" y="4761915"/>
            <a:ext cx="2582386" cy="160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90591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 descr="http://s1.picofile.com/file/7644712896/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0813" y="755304"/>
            <a:ext cx="8056867" cy="58412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6648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0890" y="2388359"/>
            <a:ext cx="11448241" cy="325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43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8490" y="3057099"/>
            <a:ext cx="11328859" cy="107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79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999" y="3026581"/>
            <a:ext cx="10563629" cy="1381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09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993" y="2893324"/>
            <a:ext cx="11182060" cy="655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62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133</TotalTime>
  <Words>77</Words>
  <Application>Microsoft Office PowerPoint</Application>
  <PresentationFormat>Widescreen</PresentationFormat>
  <Paragraphs>16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B Nazanin</vt:lpstr>
      <vt:lpstr>Century Gothic</vt:lpstr>
      <vt:lpstr>Times New Roman</vt:lpstr>
      <vt:lpstr>Wingdings 3</vt:lpstr>
      <vt:lpstr>Ion Boardroom</vt:lpstr>
      <vt:lpstr>به نام خداوند مهربان</vt:lpstr>
      <vt:lpstr>موضوع جلسه:</vt:lpstr>
      <vt:lpstr>PowerPoint Presentation</vt:lpstr>
      <vt:lpstr>کنترل کودک از نظر کم وزنی: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User</cp:lastModifiedBy>
  <cp:revision>34</cp:revision>
  <dcterms:created xsi:type="dcterms:W3CDTF">2021-11-26T20:24:13Z</dcterms:created>
  <dcterms:modified xsi:type="dcterms:W3CDTF">2021-11-30T06:04:24Z</dcterms:modified>
</cp:coreProperties>
</file>