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78" r:id="rId1"/>
    <p:sldMasterId id="2147483895" r:id="rId2"/>
    <p:sldMasterId id="2147483910" r:id="rId3"/>
    <p:sldMasterId id="2147483925" r:id="rId4"/>
    <p:sldMasterId id="2147483940" r:id="rId5"/>
  </p:sldMasterIdLst>
  <p:notesMasterIdLst>
    <p:notesMasterId r:id="rId45"/>
  </p:notesMasterIdLst>
  <p:sldIdLst>
    <p:sldId id="256" r:id="rId6"/>
    <p:sldId id="257" r:id="rId7"/>
    <p:sldId id="258" r:id="rId8"/>
    <p:sldId id="268" r:id="rId9"/>
    <p:sldId id="277" r:id="rId10"/>
    <p:sldId id="269" r:id="rId11"/>
    <p:sldId id="271" r:id="rId12"/>
    <p:sldId id="329" r:id="rId13"/>
    <p:sldId id="272" r:id="rId14"/>
    <p:sldId id="273" r:id="rId15"/>
    <p:sldId id="274" r:id="rId16"/>
    <p:sldId id="275" r:id="rId17"/>
    <p:sldId id="276" r:id="rId18"/>
    <p:sldId id="278" r:id="rId19"/>
    <p:sldId id="327" r:id="rId20"/>
    <p:sldId id="279" r:id="rId21"/>
    <p:sldId id="280" r:id="rId22"/>
    <p:sldId id="281" r:id="rId23"/>
    <p:sldId id="282" r:id="rId24"/>
    <p:sldId id="326" r:id="rId25"/>
    <p:sldId id="283" r:id="rId26"/>
    <p:sldId id="312" r:id="rId27"/>
    <p:sldId id="333" r:id="rId28"/>
    <p:sldId id="334" r:id="rId29"/>
    <p:sldId id="284" r:id="rId30"/>
    <p:sldId id="285" r:id="rId31"/>
    <p:sldId id="332" r:id="rId32"/>
    <p:sldId id="344" r:id="rId33"/>
    <p:sldId id="336" r:id="rId34"/>
    <p:sldId id="335" r:id="rId35"/>
    <p:sldId id="337" r:id="rId36"/>
    <p:sldId id="286" r:id="rId37"/>
    <p:sldId id="345" r:id="rId38"/>
    <p:sldId id="347" r:id="rId39"/>
    <p:sldId id="287" r:id="rId40"/>
    <p:sldId id="288" r:id="rId41"/>
    <p:sldId id="348" r:id="rId42"/>
    <p:sldId id="313" r:id="rId43"/>
    <p:sldId id="349" r:id="rId44"/>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FF3300"/>
    <a:srgbClr val="FF5050"/>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90" d="100"/>
          <a:sy n="90" d="100"/>
        </p:scale>
        <p:origin x="90"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114" y="27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charset="0"/>
                <a:cs typeface="Arial" charset="0"/>
              </a:defRPr>
            </a:lvl1pPr>
          </a:lstStyle>
          <a:p>
            <a:pPr>
              <a:defRPr/>
            </a:pPr>
            <a:endParaRPr lang="en-US"/>
          </a:p>
        </p:txBody>
      </p:sp>
      <p:sp>
        <p:nvSpPr>
          <p:cNvPr id="102403"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latin typeface="Arial" charset="0"/>
                <a:cs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06"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charset="0"/>
                <a:cs typeface="Arial" charset="0"/>
              </a:defRPr>
            </a:lvl1pPr>
          </a:lstStyle>
          <a:p>
            <a:pPr>
              <a:defRPr/>
            </a:pPr>
            <a:endParaRPr lang="en-US"/>
          </a:p>
        </p:txBody>
      </p:sp>
      <p:sp>
        <p:nvSpPr>
          <p:cNvPr id="102407"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eaLnBrk="1" hangingPunct="1">
              <a:defRPr sz="1200" smtClean="0">
                <a:latin typeface="Arial" panose="020B0604020202020204" pitchFamily="34" charset="0"/>
              </a:defRPr>
            </a:lvl1pPr>
          </a:lstStyle>
          <a:p>
            <a:pPr>
              <a:defRPr/>
            </a:pPr>
            <a:fld id="{97039129-6F28-4827-AEC1-EA4C29E2B4A7}" type="slidenum">
              <a:rPr lang="ar-SA" altLang="en-US"/>
              <a:pPr>
                <a:defRPr/>
              </a:pPr>
              <a:t>‹#›</a:t>
            </a:fld>
            <a:endParaRPr lang="en-US" altLang="en-US"/>
          </a:p>
        </p:txBody>
      </p:sp>
    </p:spTree>
    <p:extLst>
      <p:ext uri="{BB962C8B-B14F-4D97-AF65-F5344CB8AC3E}">
        <p14:creationId xmlns:p14="http://schemas.microsoft.com/office/powerpoint/2010/main" val="157095217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8295B511-373E-4DCA-9A0E-5A606C3C8B79}" type="slidenum">
              <a:rPr lang="ar-SA" altLang="en-US"/>
              <a:pPr algn="l">
                <a:spcBef>
                  <a:spcPct val="0"/>
                </a:spcBef>
              </a:pPr>
              <a:t>1</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9864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57C2C701-4C54-4DF5-B83A-A6AA80299F44}" type="slidenum">
              <a:rPr lang="ar-SA" altLang="en-US"/>
              <a:pPr algn="l">
                <a:spcBef>
                  <a:spcPct val="0"/>
                </a:spcBef>
              </a:pPr>
              <a:t>10</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528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FAD5A888-1B70-4553-AA1D-222083F70A3D}" type="slidenum">
              <a:rPr lang="ar-SA" altLang="en-US"/>
              <a:pPr algn="l">
                <a:spcBef>
                  <a:spcPct val="0"/>
                </a:spcBef>
              </a:pPr>
              <a:t>11</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986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35B07350-94A5-4125-832F-C9AB3FEDB8E1}" type="slidenum">
              <a:rPr lang="ar-SA" altLang="en-US"/>
              <a:pPr algn="l">
                <a:spcBef>
                  <a:spcPct val="0"/>
                </a:spcBef>
              </a:pPr>
              <a:t>12</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109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24048847-A346-4857-8C4B-0D7B4EA916CE}" type="slidenum">
              <a:rPr lang="ar-SA" altLang="en-US"/>
              <a:pPr algn="l">
                <a:spcBef>
                  <a:spcPct val="0"/>
                </a:spcBef>
              </a:pPr>
              <a:t>13</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7089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813CB15-A51B-48A6-8320-5F626DD500F0}" type="slidenum">
              <a:rPr lang="ar-SA" altLang="en-US"/>
              <a:pPr algn="l">
                <a:spcBef>
                  <a:spcPct val="0"/>
                </a:spcBef>
              </a:pPr>
              <a:t>14</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50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04808C2A-BDD3-4A92-AB55-A3A5DF6B88F6}" type="slidenum">
              <a:rPr lang="ar-SA" altLang="en-US"/>
              <a:pPr algn="l">
                <a:spcBef>
                  <a:spcPct val="0"/>
                </a:spcBef>
              </a:pPr>
              <a:t>15</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1726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56690CEF-F6CB-4780-9E97-1906A4987CF7}" type="slidenum">
              <a:rPr lang="ar-SA" altLang="en-US"/>
              <a:pPr algn="l">
                <a:spcBef>
                  <a:spcPct val="0"/>
                </a:spcBef>
              </a:pPr>
              <a:t>16</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5910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E81892EF-721E-46CE-8A16-729E19D273C2}" type="slidenum">
              <a:rPr lang="ar-SA" altLang="en-US"/>
              <a:pPr algn="l">
                <a:spcBef>
                  <a:spcPct val="0"/>
                </a:spcBef>
              </a:pPr>
              <a:t>17</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553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B15FAA52-D231-46CD-AAF9-BDA3BB8C9B6E}" type="slidenum">
              <a:rPr lang="ar-SA" altLang="en-US"/>
              <a:pPr algn="l">
                <a:spcBef>
                  <a:spcPct val="0"/>
                </a:spcBef>
              </a:pPr>
              <a:t>18</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409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4E86CA3F-ED0E-4529-8E52-89E2277295C2}" type="slidenum">
              <a:rPr lang="ar-SA" altLang="en-US"/>
              <a:pPr algn="l">
                <a:spcBef>
                  <a:spcPct val="0"/>
                </a:spcBef>
              </a:pPr>
              <a:t>19</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36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D79AEEAD-3AFD-40C8-BE8E-3A5B00A83F15}" type="slidenum">
              <a:rPr lang="ar-SA" altLang="en-US"/>
              <a:pPr algn="l">
                <a:spcBef>
                  <a:spcPct val="0"/>
                </a:spcBef>
              </a:pPr>
              <a:t>2</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151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14162B6E-BA5A-418E-B0D1-9C061F5067FB}" type="slidenum">
              <a:rPr lang="ar-SA" altLang="en-US"/>
              <a:pPr algn="l">
                <a:spcBef>
                  <a:spcPct val="0"/>
                </a:spcBef>
              </a:pPr>
              <a:t>20</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298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5F53D969-935C-4678-B670-59B3C69BEF79}" type="slidenum">
              <a:rPr lang="ar-SA" altLang="en-US"/>
              <a:pPr algn="l">
                <a:spcBef>
                  <a:spcPct val="0"/>
                </a:spcBef>
              </a:pPr>
              <a:t>21</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817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B260EBCC-CA12-42DD-8F6C-109ACD6E771C}" type="slidenum">
              <a:rPr lang="ar-SA" altLang="en-US"/>
              <a:pPr algn="l">
                <a:spcBef>
                  <a:spcPct val="0"/>
                </a:spcBef>
              </a:pPr>
              <a:t>22</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868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021F7647-BAC3-4B9D-A4BB-306AAF3A7F48}" type="slidenum">
              <a:rPr lang="ar-SA" altLang="en-US"/>
              <a:pPr algn="l">
                <a:spcBef>
                  <a:spcPct val="0"/>
                </a:spcBef>
              </a:pPr>
              <a:t>23</a:t>
            </a:fld>
            <a:endParaRPr lang="en-US" altLang="en-US"/>
          </a:p>
        </p:txBody>
      </p:sp>
    </p:spTree>
    <p:extLst>
      <p:ext uri="{BB962C8B-B14F-4D97-AF65-F5344CB8AC3E}">
        <p14:creationId xmlns:p14="http://schemas.microsoft.com/office/powerpoint/2010/main" val="1821166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6A3D2F30-3D26-4BD0-8A64-C93219470B82}" type="slidenum">
              <a:rPr lang="ar-SA" altLang="en-US"/>
              <a:pPr algn="l">
                <a:spcBef>
                  <a:spcPct val="0"/>
                </a:spcBef>
              </a:pPr>
              <a:t>24</a:t>
            </a:fld>
            <a:endParaRPr lang="en-US" altLang="en-US"/>
          </a:p>
        </p:txBody>
      </p:sp>
    </p:spTree>
    <p:extLst>
      <p:ext uri="{BB962C8B-B14F-4D97-AF65-F5344CB8AC3E}">
        <p14:creationId xmlns:p14="http://schemas.microsoft.com/office/powerpoint/2010/main" val="2155789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0D6ED54A-EF77-4FA9-899E-C25C2D691723}" type="slidenum">
              <a:rPr lang="ar-SA" altLang="en-US"/>
              <a:pPr algn="l">
                <a:spcBef>
                  <a:spcPct val="0"/>
                </a:spcBef>
              </a:pPr>
              <a:t>25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55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F7AC14B1-85A2-45C7-BF30-F1212B813271}" type="slidenum">
              <a:rPr lang="ar-SA" altLang="en-US"/>
              <a:pPr algn="l">
                <a:spcBef>
                  <a:spcPct val="0"/>
                </a:spcBef>
              </a:pPr>
              <a:t>26</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455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FCEF3FAA-E83E-4D85-9C7D-CD85BA94ED17}" type="slidenum">
              <a:rPr lang="ar-SA" altLang="en-US"/>
              <a:pPr algn="l">
                <a:spcBef>
                  <a:spcPct val="0"/>
                </a:spcBef>
              </a:pPr>
              <a:t>27</a:t>
            </a:fld>
            <a:endParaRPr lang="en-US" altLang="en-US"/>
          </a:p>
        </p:txBody>
      </p:sp>
    </p:spTree>
    <p:extLst>
      <p:ext uri="{BB962C8B-B14F-4D97-AF65-F5344CB8AC3E}">
        <p14:creationId xmlns:p14="http://schemas.microsoft.com/office/powerpoint/2010/main" val="707967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1CC9DD2E-D15E-4DC7-99E1-E13E49CDEA68}" type="slidenum">
              <a:rPr lang="ar-SA" altLang="en-US"/>
              <a:pPr algn="l">
                <a:spcBef>
                  <a:spcPct val="0"/>
                </a:spcBef>
              </a:pPr>
              <a:t>29</a:t>
            </a:fld>
            <a:endParaRPr lang="en-US" altLang="en-US"/>
          </a:p>
        </p:txBody>
      </p:sp>
    </p:spTree>
    <p:extLst>
      <p:ext uri="{BB962C8B-B14F-4D97-AF65-F5344CB8AC3E}">
        <p14:creationId xmlns:p14="http://schemas.microsoft.com/office/powerpoint/2010/main" val="4236544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18D0E4D5-DBD4-4C77-8238-E4CD5414D42F}" type="slidenum">
              <a:rPr lang="ar-SA" altLang="en-US"/>
              <a:pPr algn="l">
                <a:spcBef>
                  <a:spcPct val="0"/>
                </a:spcBef>
              </a:pPr>
              <a:t>30</a:t>
            </a:fld>
            <a:endParaRPr lang="en-US" altLang="en-US"/>
          </a:p>
        </p:txBody>
      </p:sp>
    </p:spTree>
    <p:extLst>
      <p:ext uri="{BB962C8B-B14F-4D97-AF65-F5344CB8AC3E}">
        <p14:creationId xmlns:p14="http://schemas.microsoft.com/office/powerpoint/2010/main" val="335726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37988FC3-3B63-4A5C-B281-EF3DC5379257}" type="slidenum">
              <a:rPr lang="ar-SA" altLang="en-US"/>
              <a:pPr algn="l">
                <a:spcBef>
                  <a:spcPct val="0"/>
                </a:spcBef>
              </a:pPr>
              <a:t>3</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5314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6E806CCA-5FBD-4143-B284-A241E6949155}" type="slidenum">
              <a:rPr lang="ar-SA" altLang="en-US"/>
              <a:pPr algn="l">
                <a:spcBef>
                  <a:spcPct val="0"/>
                </a:spcBef>
              </a:pPr>
              <a:t>31</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6880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6741A318-0B80-4EE4-ABC9-B56D217479E3}" type="slidenum">
              <a:rPr lang="ar-SA" altLang="en-US"/>
              <a:pPr algn="l">
                <a:spcBef>
                  <a:spcPct val="0"/>
                </a:spcBef>
              </a:pPr>
              <a:t>32</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665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6741A318-0B80-4EE4-ABC9-B56D217479E3}" type="slidenum">
              <a:rPr lang="ar-SA" altLang="en-US"/>
              <a:pPr algn="l">
                <a:spcBef>
                  <a:spcPct val="0"/>
                </a:spcBef>
              </a:pPr>
              <a:t>33</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654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6741A318-0B80-4EE4-ABC9-B56D217479E3}" type="slidenum">
              <a:rPr lang="ar-SA" altLang="en-US"/>
              <a:pPr algn="l">
                <a:spcBef>
                  <a:spcPct val="0"/>
                </a:spcBef>
              </a:pPr>
              <a:t>34</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944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C1B3573B-E098-403B-A085-7ADC6729DCEE}" type="slidenum">
              <a:rPr lang="ar-SA" altLang="en-US"/>
              <a:pPr algn="l">
                <a:spcBef>
                  <a:spcPct val="0"/>
                </a:spcBef>
              </a:pPr>
              <a:t>35</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8178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2D61FEE-A5A2-4F76-BAE3-2FFC04B797C2}" type="slidenum">
              <a:rPr lang="ar-SA" altLang="en-US"/>
              <a:pPr algn="l">
                <a:spcBef>
                  <a:spcPct val="0"/>
                </a:spcBef>
              </a:pPr>
              <a:t>36</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122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2D61FEE-A5A2-4F76-BAE3-2FFC04B797C2}" type="slidenum">
              <a:rPr lang="ar-SA" altLang="en-US"/>
              <a:pPr algn="l">
                <a:spcBef>
                  <a:spcPct val="0"/>
                </a:spcBef>
              </a:pPr>
              <a:t>37</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087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023C551B-7A93-4A12-ACEA-2D35F88C989F}" type="slidenum">
              <a:rPr lang="ar-SA" altLang="en-US"/>
              <a:pPr algn="l">
                <a:spcBef>
                  <a:spcPct val="0"/>
                </a:spcBef>
              </a:pPr>
              <a:t>38</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533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F056BB8F-1EA0-419C-83CE-053A37D28404}" type="slidenum">
              <a:rPr lang="en-US" smtClean="0"/>
              <a:pPr eaLnBrk="1" hangingPunct="1"/>
              <a:t>39</a:t>
            </a:fld>
            <a:endParaRPr lang="en-US" smtClean="0"/>
          </a:p>
        </p:txBody>
      </p:sp>
    </p:spTree>
    <p:extLst>
      <p:ext uri="{BB962C8B-B14F-4D97-AF65-F5344CB8AC3E}">
        <p14:creationId xmlns:p14="http://schemas.microsoft.com/office/powerpoint/2010/main" val="340168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E0363783-0973-423E-95D4-39E27A36FE0F}" type="slidenum">
              <a:rPr lang="ar-SA" altLang="en-US"/>
              <a:pPr algn="l">
                <a:spcBef>
                  <a:spcPct val="0"/>
                </a:spcBef>
              </a:pPr>
              <a:t>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435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2DA7E748-7264-4B80-88B5-ED399317ADE6}" type="slidenum">
              <a:rPr lang="ar-SA" altLang="en-US"/>
              <a:pPr algn="l">
                <a:spcBef>
                  <a:spcPct val="0"/>
                </a:spcBef>
              </a:pPr>
              <a:t>5</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362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18034A47-BC79-4E23-BD26-BF7DC49AFE0C}" type="slidenum">
              <a:rPr lang="ar-SA" altLang="en-US"/>
              <a:pPr algn="l">
                <a:spcBef>
                  <a:spcPct val="0"/>
                </a:spcBef>
              </a:pPr>
              <a:t>6</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07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074D1DFC-625C-417E-BFCB-5FB0A39E765D}" type="slidenum">
              <a:rPr lang="ar-SA" altLang="en-US"/>
              <a:pPr algn="l">
                <a:spcBef>
                  <a:spcPct val="0"/>
                </a:spcBef>
              </a:pPr>
              <a:t>7</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034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593F6DB1-FB0C-4D86-BDDA-1F21D8FFC633}" type="slidenum">
              <a:rPr lang="ar-SA" altLang="en-US"/>
              <a:pPr algn="l">
                <a:spcBef>
                  <a:spcPct val="0"/>
                </a:spcBef>
              </a:pPr>
              <a:t>8</a:t>
            </a:fld>
            <a:endParaRPr lang="en-US" altLang="en-US"/>
          </a:p>
        </p:txBody>
      </p:sp>
    </p:spTree>
    <p:extLst>
      <p:ext uri="{BB962C8B-B14F-4D97-AF65-F5344CB8AC3E}">
        <p14:creationId xmlns:p14="http://schemas.microsoft.com/office/powerpoint/2010/main" val="3692560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189CCE71-22B2-4A9F-A039-B626C4C20B47}" type="slidenum">
              <a:rPr lang="ar-SA" altLang="en-US"/>
              <a:pPr algn="l">
                <a:spcBef>
                  <a:spcPct val="0"/>
                </a:spcBef>
              </a:pPr>
              <a:t>9</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751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15"/>
          <p:cNvGrpSpPr>
            <a:grpSpLocks/>
          </p:cNvGrpSpPr>
          <p:nvPr/>
        </p:nvGrpSpPr>
        <p:grpSpPr bwMode="auto">
          <a:xfrm>
            <a:off x="0" y="0"/>
            <a:ext cx="9144000" cy="6858000"/>
            <a:chOff x="0" y="0"/>
            <a:chExt cx="5760" cy="4320"/>
          </a:xfrm>
        </p:grpSpPr>
        <p:grpSp>
          <p:nvGrpSpPr>
            <p:cNvPr id="5" name="Group 914"/>
            <p:cNvGrpSpPr>
              <a:grpSpLocks/>
            </p:cNvGrpSpPr>
            <p:nvPr userDrawn="1"/>
          </p:nvGrpSpPr>
          <p:grpSpPr bwMode="auto">
            <a:xfrm>
              <a:off x="0" y="0"/>
              <a:ext cx="5760" cy="4320"/>
              <a:chOff x="0" y="0"/>
              <a:chExt cx="5760" cy="4320"/>
            </a:xfrm>
          </p:grpSpPr>
          <p:sp>
            <p:nvSpPr>
              <p:cNvPr id="7" name="Rectangle 2"/>
              <p:cNvSpPr>
                <a:spLocks noChangeArrowheads="1"/>
              </p:cNvSpPr>
              <p:nvPr userDrawn="1"/>
            </p:nvSpPr>
            <p:spPr bwMode="ltGray">
              <a:xfrm>
                <a:off x="0" y="1248"/>
                <a:ext cx="5760" cy="11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4" descr="Cacback"/>
              <p:cNvSpPr>
                <a:spLocks noChangeArrowheads="1"/>
              </p:cNvSpPr>
              <p:nvPr userDrawn="1"/>
            </p:nvSpPr>
            <p:spPr bwMode="ltGray">
              <a:xfrm>
                <a:off x="0" y="0"/>
                <a:ext cx="1119" cy="432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 name="Rectangle 904"/>
            <p:cNvSpPr>
              <a:spLocks noChangeArrowheads="1"/>
            </p:cNvSpPr>
            <p:nvPr/>
          </p:nvSpPr>
          <p:spPr bwMode="white">
            <a:xfrm>
              <a:off x="816" y="2592"/>
              <a:ext cx="701" cy="172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9" name="Group 912"/>
          <p:cNvGrpSpPr>
            <a:grpSpLocks/>
          </p:cNvGrpSpPr>
          <p:nvPr/>
        </p:nvGrpSpPr>
        <p:grpSpPr bwMode="auto">
          <a:xfrm>
            <a:off x="0" y="1371600"/>
            <a:ext cx="8405813" cy="1246188"/>
            <a:chOff x="0" y="864"/>
            <a:chExt cx="5295" cy="785"/>
          </a:xfrm>
        </p:grpSpPr>
        <p:sp>
          <p:nvSpPr>
            <p:cNvPr id="10" name="Freeform 892"/>
            <p:cNvSpPr>
              <a:spLocks/>
            </p:cNvSpPr>
            <p:nvPr userDrawn="1"/>
          </p:nvSpPr>
          <p:spPr bwMode="auto">
            <a:xfrm rot="-507431">
              <a:off x="0" y="1477"/>
              <a:ext cx="1059" cy="172"/>
            </a:xfrm>
            <a:custGeom>
              <a:avLst/>
              <a:gdLst>
                <a:gd name="T0" fmla="*/ 1059 w 1059"/>
                <a:gd name="T1" fmla="*/ 0 h 172"/>
                <a:gd name="T2" fmla="*/ 147 w 1059"/>
                <a:gd name="T3" fmla="*/ 144 h 172"/>
                <a:gd name="T4" fmla="*/ 177 w 1059"/>
                <a:gd name="T5" fmla="*/ 171 h 172"/>
                <a:gd name="T6" fmla="*/ 1059 w 1059"/>
                <a:gd name="T7" fmla="*/ 24 h 172"/>
                <a:gd name="T8" fmla="*/ 1059 w 1059"/>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 name="Freeform 893"/>
            <p:cNvSpPr>
              <a:spLocks/>
            </p:cNvSpPr>
            <p:nvPr userDrawn="1"/>
          </p:nvSpPr>
          <p:spPr bwMode="auto">
            <a:xfrm rot="-507431">
              <a:off x="1173" y="864"/>
              <a:ext cx="4122" cy="630"/>
            </a:xfrm>
            <a:custGeom>
              <a:avLst/>
              <a:gdLst>
                <a:gd name="T0" fmla="*/ 0 w 4122"/>
                <a:gd name="T1" fmla="*/ 204 h 630"/>
                <a:gd name="T2" fmla="*/ 3544 w 4122"/>
                <a:gd name="T3" fmla="*/ 348 h 630"/>
                <a:gd name="T4" fmla="*/ 3680 w 4122"/>
                <a:gd name="T5" fmla="*/ 630 h 630"/>
                <a:gd name="T6" fmla="*/ 3616 w 4122"/>
                <a:gd name="T7" fmla="*/ 624 h 630"/>
                <a:gd name="T8" fmla="*/ 3534 w 4122"/>
                <a:gd name="T9" fmla="*/ 368 h 630"/>
                <a:gd name="T10" fmla="*/ 17 w 4122"/>
                <a:gd name="T11" fmla="*/ 231 h 630"/>
                <a:gd name="T12" fmla="*/ 0 w 4122"/>
                <a:gd name="T13" fmla="*/ 204 h 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2" name="Group 894"/>
            <p:cNvGrpSpPr>
              <a:grpSpLocks/>
            </p:cNvGrpSpPr>
            <p:nvPr userDrawn="1"/>
          </p:nvGrpSpPr>
          <p:grpSpPr bwMode="auto">
            <a:xfrm>
              <a:off x="1008" y="1248"/>
              <a:ext cx="288" cy="288"/>
              <a:chOff x="1033" y="326"/>
              <a:chExt cx="192" cy="192"/>
            </a:xfrm>
          </p:grpSpPr>
          <p:sp>
            <p:nvSpPr>
              <p:cNvPr id="13" name="Oval 895"/>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896"/>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897"/>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898"/>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899"/>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900"/>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901"/>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902"/>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903"/>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36745" name="Rectangle 905"/>
          <p:cNvSpPr>
            <a:spLocks noGrp="1" noChangeArrowheads="1"/>
          </p:cNvSpPr>
          <p:nvPr>
            <p:ph type="ctrTitle"/>
          </p:nvPr>
        </p:nvSpPr>
        <p:spPr>
          <a:xfrm>
            <a:off x="1828800" y="2133600"/>
            <a:ext cx="7315200" cy="1600200"/>
          </a:xfrm>
        </p:spPr>
        <p:txBody>
          <a:bodyPr/>
          <a:lstStyle>
            <a:lvl1pPr algn="l">
              <a:defRPr/>
            </a:lvl1pPr>
          </a:lstStyle>
          <a:p>
            <a:r>
              <a:rPr lang="en-US" smtClean="0"/>
              <a:t>Click to edit Master title style</a:t>
            </a:r>
            <a:endParaRPr lang="en-US"/>
          </a:p>
        </p:txBody>
      </p:sp>
      <p:sp>
        <p:nvSpPr>
          <p:cNvPr id="36746" name="Rectangle 906"/>
          <p:cNvSpPr>
            <a:spLocks noGrp="1" noChangeArrowheads="1"/>
          </p:cNvSpPr>
          <p:nvPr>
            <p:ph type="subTitle" idx="1"/>
          </p:nvPr>
        </p:nvSpPr>
        <p:spPr>
          <a:xfrm>
            <a:off x="1371600" y="4267200"/>
            <a:ext cx="6400800" cy="1752600"/>
          </a:xfrm>
        </p:spPr>
        <p:txBody>
          <a:bodyPr/>
          <a:lstStyle>
            <a:lvl1pPr marL="0" indent="0">
              <a:buFontTx/>
              <a:buNone/>
              <a:defRPr/>
            </a:lvl1pPr>
          </a:lstStyle>
          <a:p>
            <a:r>
              <a:rPr lang="en-US" smtClean="0"/>
              <a:t>Click to edit Master subtitle style</a:t>
            </a:r>
            <a:endParaRPr lang="en-US"/>
          </a:p>
        </p:txBody>
      </p:sp>
      <p:sp>
        <p:nvSpPr>
          <p:cNvPr id="22" name="Rectangle 907"/>
          <p:cNvSpPr>
            <a:spLocks noGrp="1" noChangeArrowheads="1"/>
          </p:cNvSpPr>
          <p:nvPr>
            <p:ph type="dt" sz="half" idx="10"/>
          </p:nvPr>
        </p:nvSpPr>
        <p:spPr>
          <a:xfrm>
            <a:off x="1371600" y="6248400"/>
            <a:ext cx="1905000" cy="457200"/>
          </a:xfrm>
        </p:spPr>
        <p:txBody>
          <a:bodyPr/>
          <a:lstStyle>
            <a:lvl1pPr>
              <a:defRPr/>
            </a:lvl1pPr>
          </a:lstStyle>
          <a:p>
            <a:pPr>
              <a:defRPr/>
            </a:pPr>
            <a:endParaRPr lang="en-US"/>
          </a:p>
        </p:txBody>
      </p:sp>
      <p:sp>
        <p:nvSpPr>
          <p:cNvPr id="23" name="Rectangle 908"/>
          <p:cNvSpPr>
            <a:spLocks noGrp="1" noChangeArrowheads="1"/>
          </p:cNvSpPr>
          <p:nvPr>
            <p:ph type="ftr" sz="quarter" idx="11"/>
          </p:nvPr>
        </p:nvSpPr>
        <p:spPr>
          <a:xfrm>
            <a:off x="3733800" y="6248400"/>
            <a:ext cx="2895600" cy="457200"/>
          </a:xfrm>
        </p:spPr>
        <p:txBody>
          <a:bodyPr/>
          <a:lstStyle>
            <a:lvl1pPr>
              <a:defRPr/>
            </a:lvl1pPr>
          </a:lstStyle>
          <a:p>
            <a:pPr>
              <a:defRPr/>
            </a:pPr>
            <a:endParaRPr lang="en-US"/>
          </a:p>
        </p:txBody>
      </p:sp>
      <p:sp>
        <p:nvSpPr>
          <p:cNvPr id="24" name="Rectangle 909"/>
          <p:cNvSpPr>
            <a:spLocks noGrp="1" noChangeArrowheads="1"/>
          </p:cNvSpPr>
          <p:nvPr>
            <p:ph type="sldNum" sz="quarter" idx="12"/>
          </p:nvPr>
        </p:nvSpPr>
        <p:spPr>
          <a:xfrm>
            <a:off x="7086600" y="6248400"/>
            <a:ext cx="1905000" cy="457200"/>
          </a:xfrm>
        </p:spPr>
        <p:txBody>
          <a:bodyPr/>
          <a:lstStyle>
            <a:lvl1pPr>
              <a:defRPr/>
            </a:lvl1pPr>
          </a:lstStyle>
          <a:p>
            <a:pPr>
              <a:defRPr/>
            </a:pPr>
            <a:fld id="{56AA3DCC-E3AB-408F-9D3C-81637A763518}" type="slidenum">
              <a:rPr lang="ar-SA" altLang="en-US" smtClean="0"/>
              <a:pPr>
                <a:defRPr/>
              </a:pPr>
              <a:t>‹#›</a:t>
            </a:fld>
            <a:endParaRPr lang="en-US" altLang="en-US"/>
          </a:p>
        </p:txBody>
      </p:sp>
    </p:spTree>
    <p:extLst>
      <p:ext uri="{BB962C8B-B14F-4D97-AF65-F5344CB8AC3E}">
        <p14:creationId xmlns:p14="http://schemas.microsoft.com/office/powerpoint/2010/main" val="88514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07"/>
          <p:cNvSpPr>
            <a:spLocks noGrp="1" noChangeArrowheads="1"/>
          </p:cNvSpPr>
          <p:nvPr>
            <p:ph type="dt" sz="half" idx="10"/>
          </p:nvPr>
        </p:nvSpPr>
        <p:spPr>
          <a:ln/>
        </p:spPr>
        <p:txBody>
          <a:bodyPr/>
          <a:lstStyle>
            <a:lvl1pPr>
              <a:defRPr/>
            </a:lvl1pPr>
          </a:lstStyle>
          <a:p>
            <a:pPr>
              <a:defRPr/>
            </a:pPr>
            <a:endParaRPr lang="en-US"/>
          </a:p>
        </p:txBody>
      </p:sp>
      <p:sp>
        <p:nvSpPr>
          <p:cNvPr id="5" name="Rectangle 908"/>
          <p:cNvSpPr>
            <a:spLocks noGrp="1" noChangeArrowheads="1"/>
          </p:cNvSpPr>
          <p:nvPr>
            <p:ph type="ftr" sz="quarter" idx="11"/>
          </p:nvPr>
        </p:nvSpPr>
        <p:spPr>
          <a:ln/>
        </p:spPr>
        <p:txBody>
          <a:bodyPr/>
          <a:lstStyle>
            <a:lvl1pPr>
              <a:defRPr/>
            </a:lvl1pPr>
          </a:lstStyle>
          <a:p>
            <a:pPr>
              <a:defRPr/>
            </a:pPr>
            <a:endParaRPr lang="en-US"/>
          </a:p>
        </p:txBody>
      </p:sp>
      <p:sp>
        <p:nvSpPr>
          <p:cNvPr id="6" name="Rectangle 909"/>
          <p:cNvSpPr>
            <a:spLocks noGrp="1" noChangeArrowheads="1"/>
          </p:cNvSpPr>
          <p:nvPr>
            <p:ph type="sldNum" sz="quarter" idx="12"/>
          </p:nvPr>
        </p:nvSpPr>
        <p:spPr>
          <a:ln/>
        </p:spPr>
        <p:txBody>
          <a:bodyPr/>
          <a:lstStyle>
            <a:lvl1pPr>
              <a:defRPr/>
            </a:lvl1pPr>
          </a:lstStyle>
          <a:p>
            <a:pPr>
              <a:defRPr/>
            </a:pPr>
            <a:fld id="{300901AE-733C-483E-B5F6-A6F7296B5C7E}" type="slidenum">
              <a:rPr lang="ar-SA" altLang="en-US" smtClean="0"/>
              <a:pPr>
                <a:defRPr/>
              </a:pPr>
              <a:t>‹#›</a:t>
            </a:fld>
            <a:endParaRPr lang="en-US" altLang="en-US"/>
          </a:p>
        </p:txBody>
      </p:sp>
    </p:spTree>
    <p:extLst>
      <p:ext uri="{BB962C8B-B14F-4D97-AF65-F5344CB8AC3E}">
        <p14:creationId xmlns:p14="http://schemas.microsoft.com/office/powerpoint/2010/main" val="138679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457200"/>
            <a:ext cx="205898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60293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07"/>
          <p:cNvSpPr>
            <a:spLocks noGrp="1" noChangeArrowheads="1"/>
          </p:cNvSpPr>
          <p:nvPr>
            <p:ph type="dt" sz="half" idx="10"/>
          </p:nvPr>
        </p:nvSpPr>
        <p:spPr>
          <a:ln/>
        </p:spPr>
        <p:txBody>
          <a:bodyPr/>
          <a:lstStyle>
            <a:lvl1pPr>
              <a:defRPr/>
            </a:lvl1pPr>
          </a:lstStyle>
          <a:p>
            <a:pPr>
              <a:defRPr/>
            </a:pPr>
            <a:endParaRPr lang="en-US"/>
          </a:p>
        </p:txBody>
      </p:sp>
      <p:sp>
        <p:nvSpPr>
          <p:cNvPr id="5" name="Rectangle 908"/>
          <p:cNvSpPr>
            <a:spLocks noGrp="1" noChangeArrowheads="1"/>
          </p:cNvSpPr>
          <p:nvPr>
            <p:ph type="ftr" sz="quarter" idx="11"/>
          </p:nvPr>
        </p:nvSpPr>
        <p:spPr>
          <a:ln/>
        </p:spPr>
        <p:txBody>
          <a:bodyPr/>
          <a:lstStyle>
            <a:lvl1pPr>
              <a:defRPr/>
            </a:lvl1pPr>
          </a:lstStyle>
          <a:p>
            <a:pPr>
              <a:defRPr/>
            </a:pPr>
            <a:endParaRPr lang="en-US"/>
          </a:p>
        </p:txBody>
      </p:sp>
      <p:sp>
        <p:nvSpPr>
          <p:cNvPr id="6" name="Rectangle 909"/>
          <p:cNvSpPr>
            <a:spLocks noGrp="1" noChangeArrowheads="1"/>
          </p:cNvSpPr>
          <p:nvPr>
            <p:ph type="sldNum" sz="quarter" idx="12"/>
          </p:nvPr>
        </p:nvSpPr>
        <p:spPr>
          <a:ln/>
        </p:spPr>
        <p:txBody>
          <a:bodyPr/>
          <a:lstStyle>
            <a:lvl1pPr>
              <a:defRPr/>
            </a:lvl1pPr>
          </a:lstStyle>
          <a:p>
            <a:pPr>
              <a:defRPr/>
            </a:pPr>
            <a:fld id="{8187FE60-9556-46E0-936D-C4C83CCB5D64}" type="slidenum">
              <a:rPr lang="ar-SA" altLang="en-US" smtClean="0"/>
              <a:pPr>
                <a:defRPr/>
              </a:pPr>
              <a:t>‹#›</a:t>
            </a:fld>
            <a:endParaRPr lang="en-US" altLang="en-US"/>
          </a:p>
        </p:txBody>
      </p:sp>
    </p:spTree>
    <p:extLst>
      <p:ext uri="{BB962C8B-B14F-4D97-AF65-F5344CB8AC3E}">
        <p14:creationId xmlns:p14="http://schemas.microsoft.com/office/powerpoint/2010/main" val="3875102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r>
              <a:rPr lang="en-US" noProof="0" smtClean="0"/>
              <a:t>Click icon to add online image</a:t>
            </a:r>
          </a:p>
        </p:txBody>
      </p:sp>
      <p:sp>
        <p:nvSpPr>
          <p:cNvPr id="5" name="Rectangle 907"/>
          <p:cNvSpPr>
            <a:spLocks noGrp="1" noChangeArrowheads="1"/>
          </p:cNvSpPr>
          <p:nvPr>
            <p:ph type="dt" sz="half" idx="10"/>
          </p:nvPr>
        </p:nvSpPr>
        <p:spPr>
          <a:ln/>
        </p:spPr>
        <p:txBody>
          <a:bodyPr/>
          <a:lstStyle>
            <a:lvl1pPr>
              <a:defRPr/>
            </a:lvl1pPr>
          </a:lstStyle>
          <a:p>
            <a:pPr>
              <a:defRPr/>
            </a:pPr>
            <a:endParaRPr lang="en-US"/>
          </a:p>
        </p:txBody>
      </p:sp>
      <p:sp>
        <p:nvSpPr>
          <p:cNvPr id="6" name="Rectangle 908"/>
          <p:cNvSpPr>
            <a:spLocks noGrp="1" noChangeArrowheads="1"/>
          </p:cNvSpPr>
          <p:nvPr>
            <p:ph type="ftr" sz="quarter" idx="11"/>
          </p:nvPr>
        </p:nvSpPr>
        <p:spPr>
          <a:ln/>
        </p:spPr>
        <p:txBody>
          <a:bodyPr/>
          <a:lstStyle>
            <a:lvl1pPr>
              <a:defRPr/>
            </a:lvl1pPr>
          </a:lstStyle>
          <a:p>
            <a:pPr>
              <a:defRPr/>
            </a:pPr>
            <a:endParaRPr lang="en-US"/>
          </a:p>
        </p:txBody>
      </p:sp>
      <p:sp>
        <p:nvSpPr>
          <p:cNvPr id="7" name="Rectangle 909"/>
          <p:cNvSpPr>
            <a:spLocks noGrp="1" noChangeArrowheads="1"/>
          </p:cNvSpPr>
          <p:nvPr>
            <p:ph type="sldNum" sz="quarter" idx="12"/>
          </p:nvPr>
        </p:nvSpPr>
        <p:spPr>
          <a:ln/>
        </p:spPr>
        <p:txBody>
          <a:bodyPr/>
          <a:lstStyle>
            <a:lvl1pPr>
              <a:defRPr/>
            </a:lvl1pPr>
          </a:lstStyle>
          <a:p>
            <a:pPr>
              <a:defRPr/>
            </a:pPr>
            <a:fld id="{B00336DE-72E0-4957-94E6-A6C4BEC56BF0}" type="slidenum">
              <a:rPr lang="ar-SA" altLang="en-US" smtClean="0"/>
              <a:pPr>
                <a:defRPr/>
              </a:pPr>
              <a:t>‹#›</a:t>
            </a:fld>
            <a:endParaRPr lang="en-US" altLang="en-US"/>
          </a:p>
        </p:txBody>
      </p:sp>
    </p:spTree>
    <p:extLst>
      <p:ext uri="{BB962C8B-B14F-4D97-AF65-F5344CB8AC3E}">
        <p14:creationId xmlns:p14="http://schemas.microsoft.com/office/powerpoint/2010/main" val="828175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07"/>
          <p:cNvSpPr>
            <a:spLocks noGrp="1" noChangeArrowheads="1"/>
          </p:cNvSpPr>
          <p:nvPr>
            <p:ph type="dt" sz="half" idx="10"/>
          </p:nvPr>
        </p:nvSpPr>
        <p:spPr>
          <a:ln/>
        </p:spPr>
        <p:txBody>
          <a:bodyPr/>
          <a:lstStyle>
            <a:lvl1pPr>
              <a:defRPr/>
            </a:lvl1pPr>
          </a:lstStyle>
          <a:p>
            <a:pPr>
              <a:defRPr/>
            </a:pPr>
            <a:endParaRPr lang="en-US"/>
          </a:p>
        </p:txBody>
      </p:sp>
      <p:sp>
        <p:nvSpPr>
          <p:cNvPr id="6" name="Rectangle 908"/>
          <p:cNvSpPr>
            <a:spLocks noGrp="1" noChangeArrowheads="1"/>
          </p:cNvSpPr>
          <p:nvPr>
            <p:ph type="ftr" sz="quarter" idx="11"/>
          </p:nvPr>
        </p:nvSpPr>
        <p:spPr>
          <a:ln/>
        </p:spPr>
        <p:txBody>
          <a:bodyPr/>
          <a:lstStyle>
            <a:lvl1pPr>
              <a:defRPr/>
            </a:lvl1pPr>
          </a:lstStyle>
          <a:p>
            <a:pPr>
              <a:defRPr/>
            </a:pPr>
            <a:endParaRPr lang="en-US"/>
          </a:p>
        </p:txBody>
      </p:sp>
      <p:sp>
        <p:nvSpPr>
          <p:cNvPr id="7" name="Rectangle 909"/>
          <p:cNvSpPr>
            <a:spLocks noGrp="1" noChangeArrowheads="1"/>
          </p:cNvSpPr>
          <p:nvPr>
            <p:ph type="sldNum" sz="quarter" idx="12"/>
          </p:nvPr>
        </p:nvSpPr>
        <p:spPr>
          <a:ln/>
        </p:spPr>
        <p:txBody>
          <a:bodyPr/>
          <a:lstStyle>
            <a:lvl1pPr>
              <a:defRPr/>
            </a:lvl1pPr>
          </a:lstStyle>
          <a:p>
            <a:pPr>
              <a:defRPr/>
            </a:pPr>
            <a:fld id="{8C91ACA9-449F-4196-9D73-F36784D45C53}" type="slidenum">
              <a:rPr lang="ar-SA" altLang="en-US" smtClean="0"/>
              <a:pPr>
                <a:defRPr/>
              </a:pPr>
              <a:t>‹#›</a:t>
            </a:fld>
            <a:endParaRPr lang="en-US" altLang="en-US"/>
          </a:p>
        </p:txBody>
      </p:sp>
    </p:spTree>
    <p:extLst>
      <p:ext uri="{BB962C8B-B14F-4D97-AF65-F5344CB8AC3E}">
        <p14:creationId xmlns:p14="http://schemas.microsoft.com/office/powerpoint/2010/main" val="444139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B00336DE-72E0-4957-94E6-A6C4BEC56BF0}" type="slidenum">
              <a:rPr lang="ar-SA" altLang="en-US" smtClean="0"/>
              <a:pPr>
                <a:defRPr/>
              </a:pPr>
              <a:t>‹#›</a:t>
            </a:fld>
            <a:endParaRPr lang="en-US" altLang="en-US"/>
          </a:p>
        </p:txBody>
      </p:sp>
    </p:spTree>
    <p:extLst>
      <p:ext uri="{BB962C8B-B14F-4D97-AF65-F5344CB8AC3E}">
        <p14:creationId xmlns:p14="http://schemas.microsoft.com/office/powerpoint/2010/main" val="795724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1511300"/>
            <a:ext cx="667861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lgn="ctr">
                <a:solidFill>
                  <a:srgbClr val="000000"/>
                </a:solidFill>
                <a:miter lim="800000"/>
                <a:headEnd/>
                <a:tailEnd type="none" w="med" len="lg"/>
              </a14:hiddenLine>
            </a:ext>
          </a:extLst>
        </p:spPr>
      </p:pic>
      <p:sp>
        <p:nvSpPr>
          <p:cNvPr id="79874" name="Rectangle 2"/>
          <p:cNvSpPr>
            <a:spLocks noGrp="1" noChangeArrowheads="1"/>
          </p:cNvSpPr>
          <p:nvPr>
            <p:ph type="ctrTitle"/>
          </p:nvPr>
        </p:nvSpPr>
        <p:spPr>
          <a:xfrm>
            <a:off x="1371600" y="2506663"/>
            <a:ext cx="6516688" cy="869950"/>
          </a:xfrm>
        </p:spPr>
        <p:txBody>
          <a:bodyPr/>
          <a:lstStyle>
            <a:lvl1pPr>
              <a:defRPr>
                <a:solidFill>
                  <a:srgbClr val="FFCC00"/>
                </a:solidFill>
              </a:defRPr>
            </a:lvl1pPr>
          </a:lstStyle>
          <a:p>
            <a:r>
              <a:rPr lang="en-US" smtClean="0"/>
              <a:t>Click to edit Master title style</a:t>
            </a:r>
            <a:endParaRPr lang="fr-FR"/>
          </a:p>
        </p:txBody>
      </p:sp>
      <p:sp>
        <p:nvSpPr>
          <p:cNvPr id="79875" name="Rectangle 3"/>
          <p:cNvSpPr>
            <a:spLocks noGrp="1" noChangeArrowheads="1"/>
          </p:cNvSpPr>
          <p:nvPr>
            <p:ph type="subTitle" idx="1"/>
          </p:nvPr>
        </p:nvSpPr>
        <p:spPr>
          <a:xfrm>
            <a:off x="2970213" y="4014788"/>
            <a:ext cx="5335587" cy="714375"/>
          </a:xfrm>
        </p:spPr>
        <p:txBody>
          <a:bodyPr/>
          <a:lstStyle>
            <a:lvl1pPr marL="0" indent="0">
              <a:buFont typeface="Wingdings" pitchFamily="2" charset="2"/>
              <a:buNone/>
              <a:defRPr/>
            </a:lvl1pPr>
          </a:lstStyle>
          <a:p>
            <a:r>
              <a:rPr lang="en-US" smtClean="0"/>
              <a:t>Click to edit Master subtitle style</a:t>
            </a:r>
            <a:endParaRPr lang="fr-FR"/>
          </a:p>
        </p:txBody>
      </p:sp>
      <p:sp>
        <p:nvSpPr>
          <p:cNvPr id="5" name="Rectangle 4"/>
          <p:cNvSpPr>
            <a:spLocks noGrp="1" noChangeArrowheads="1"/>
          </p:cNvSpPr>
          <p:nvPr>
            <p:ph type="dt" sz="half" idx="10"/>
          </p:nvPr>
        </p:nvSpPr>
        <p:spPr/>
        <p:txBody>
          <a:bodyPr/>
          <a:lstStyle>
            <a:lvl1pPr>
              <a:defRPr>
                <a:solidFill>
                  <a:schemeClr val="bg1"/>
                </a:solidFill>
              </a:defRPr>
            </a:lvl1pPr>
          </a:lstStyle>
          <a:p>
            <a:pPr>
              <a:defRPr/>
            </a:pPr>
            <a:endParaRPr lang="fr-FR">
              <a:solidFill>
                <a:srgbClr val="000066"/>
              </a:solidFill>
            </a:endParaRPr>
          </a:p>
        </p:txBody>
      </p:sp>
      <p:sp>
        <p:nvSpPr>
          <p:cNvPr id="6" name="Rectangle 5"/>
          <p:cNvSpPr>
            <a:spLocks noGrp="1" noChangeArrowheads="1"/>
          </p:cNvSpPr>
          <p:nvPr>
            <p:ph type="ftr" sz="quarter" idx="11"/>
          </p:nvPr>
        </p:nvSpPr>
        <p:spPr/>
        <p:txBody>
          <a:bodyPr/>
          <a:lstStyle>
            <a:lvl1pPr>
              <a:defRPr>
                <a:solidFill>
                  <a:schemeClr val="bg1"/>
                </a:solidFill>
              </a:defRPr>
            </a:lvl1pPr>
          </a:lstStyle>
          <a:p>
            <a:pPr>
              <a:defRPr/>
            </a:pPr>
            <a:endParaRPr lang="fr-FR">
              <a:solidFill>
                <a:srgbClr val="000066"/>
              </a:solidFill>
            </a:endParaRPr>
          </a:p>
        </p:txBody>
      </p:sp>
      <p:sp>
        <p:nvSpPr>
          <p:cNvPr id="7" name="Rectangle 6"/>
          <p:cNvSpPr>
            <a:spLocks noGrp="1" noChangeArrowheads="1"/>
          </p:cNvSpPr>
          <p:nvPr>
            <p:ph type="sldNum" sz="quarter" idx="12"/>
          </p:nvPr>
        </p:nvSpPr>
        <p:spPr>
          <a:xfrm>
            <a:off x="6553200" y="6376988"/>
            <a:ext cx="2133600" cy="212725"/>
          </a:xfrm>
        </p:spPr>
        <p:txBody>
          <a:bodyPr/>
          <a:lstStyle>
            <a:lvl1pPr>
              <a:defRPr>
                <a:solidFill>
                  <a:schemeClr val="bg1"/>
                </a:solidFill>
              </a:defRPr>
            </a:lvl1pPr>
          </a:lstStyle>
          <a:p>
            <a:pPr>
              <a:defRPr/>
            </a:pPr>
            <a:fld id="{74B99F68-F69F-4822-B308-8A10C012C07C}" type="slidenum">
              <a:rPr lang="fr-FR">
                <a:solidFill>
                  <a:srgbClr val="000066"/>
                </a:solidFill>
              </a:rPr>
              <a:pPr>
                <a:defRPr/>
              </a:pPr>
              <a:t>‹#›</a:t>
            </a:fld>
            <a:endParaRPr lang="fr-FR">
              <a:solidFill>
                <a:srgbClr val="000066"/>
              </a:solidFill>
            </a:endParaRPr>
          </a:p>
        </p:txBody>
      </p:sp>
    </p:spTree>
    <p:extLst>
      <p:ext uri="{BB962C8B-B14F-4D97-AF65-F5344CB8AC3E}">
        <p14:creationId xmlns:p14="http://schemas.microsoft.com/office/powerpoint/2010/main" val="240206680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A81946F-3A1B-4B4A-A69E-F057ADFAAD2E}"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51144810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6B905DF-7AC4-47A5-A0BC-21750C0398F6}"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399500852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011B4E0-8E1C-4496-B7A5-A5B44FD71975}"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143584392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12A7CE64-2077-49CC-BDD6-90A3580F06C0}"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1818479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07"/>
          <p:cNvSpPr>
            <a:spLocks noGrp="1" noChangeArrowheads="1"/>
          </p:cNvSpPr>
          <p:nvPr>
            <p:ph type="dt" sz="half" idx="10"/>
          </p:nvPr>
        </p:nvSpPr>
        <p:spPr>
          <a:ln/>
        </p:spPr>
        <p:txBody>
          <a:bodyPr/>
          <a:lstStyle>
            <a:lvl1pPr>
              <a:defRPr/>
            </a:lvl1pPr>
          </a:lstStyle>
          <a:p>
            <a:pPr>
              <a:defRPr/>
            </a:pPr>
            <a:endParaRPr lang="en-US"/>
          </a:p>
        </p:txBody>
      </p:sp>
      <p:sp>
        <p:nvSpPr>
          <p:cNvPr id="5" name="Rectangle 908"/>
          <p:cNvSpPr>
            <a:spLocks noGrp="1" noChangeArrowheads="1"/>
          </p:cNvSpPr>
          <p:nvPr>
            <p:ph type="ftr" sz="quarter" idx="11"/>
          </p:nvPr>
        </p:nvSpPr>
        <p:spPr>
          <a:ln/>
        </p:spPr>
        <p:txBody>
          <a:bodyPr/>
          <a:lstStyle>
            <a:lvl1pPr>
              <a:defRPr/>
            </a:lvl1pPr>
          </a:lstStyle>
          <a:p>
            <a:pPr>
              <a:defRPr/>
            </a:pPr>
            <a:endParaRPr lang="en-US"/>
          </a:p>
        </p:txBody>
      </p:sp>
      <p:sp>
        <p:nvSpPr>
          <p:cNvPr id="6" name="Rectangle 909"/>
          <p:cNvSpPr>
            <a:spLocks noGrp="1" noChangeArrowheads="1"/>
          </p:cNvSpPr>
          <p:nvPr>
            <p:ph type="sldNum" sz="quarter" idx="12"/>
          </p:nvPr>
        </p:nvSpPr>
        <p:spPr>
          <a:ln/>
        </p:spPr>
        <p:txBody>
          <a:bodyPr/>
          <a:lstStyle>
            <a:lvl1pPr>
              <a:defRPr/>
            </a:lvl1pPr>
          </a:lstStyle>
          <a:p>
            <a:pPr>
              <a:defRPr/>
            </a:pPr>
            <a:fld id="{2E9866A5-A2E5-483C-9778-4A514FBBBE7C}" type="slidenum">
              <a:rPr lang="ar-SA" altLang="en-US" smtClean="0"/>
              <a:pPr>
                <a:defRPr/>
              </a:pPr>
              <a:t>‹#›</a:t>
            </a:fld>
            <a:endParaRPr lang="en-US" altLang="en-US"/>
          </a:p>
        </p:txBody>
      </p:sp>
    </p:spTree>
    <p:extLst>
      <p:ext uri="{BB962C8B-B14F-4D97-AF65-F5344CB8AC3E}">
        <p14:creationId xmlns:p14="http://schemas.microsoft.com/office/powerpoint/2010/main" val="2679613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BF958D67-842F-4F22-8DF1-CDD7CF6D9F61}"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322884166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16B94B30-BBDD-43E2-AE64-6E2D86810F68}"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377463533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338F2A4-94A8-47CE-9D43-2EF26FDCE27A}"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36778340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B45700F-02D7-43B2-8A47-57B3D419C177}"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123683417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3CC933F-4E36-404B-9CBB-5EAEA9C8F185}"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417783886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5763"/>
            <a:ext cx="2057400" cy="231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5763"/>
            <a:ext cx="6019800" cy="231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0CB50C5-5A66-421C-8FA4-33ED74EE00EE}"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358386093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5763"/>
            <a:ext cx="8229600" cy="481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01800"/>
            <a:ext cx="4038600" cy="998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1800"/>
            <a:ext cx="4038600" cy="998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92A395D-CA82-4A83-8C35-FE8F40834B4E}"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54933443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9" name="Slide Number Placeholder 22"/>
          <p:cNvSpPr>
            <a:spLocks noGrp="1"/>
          </p:cNvSpPr>
          <p:nvPr>
            <p:ph type="sldNum" sz="quarter" idx="12"/>
          </p:nvPr>
        </p:nvSpPr>
        <p:spPr/>
        <p:txBody>
          <a:bodyPr/>
          <a:lstStyle>
            <a:lvl1pPr>
              <a:defRPr/>
            </a:lvl1pPr>
          </a:lstStyle>
          <a:p>
            <a:pPr>
              <a:defRPr/>
            </a:pPr>
            <a:fld id="{520616EB-F456-41E0-B565-D7E98322FFD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9452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05000"/>
            <a:ext cx="8229600" cy="4114800"/>
          </a:xfrm>
        </p:spPr>
        <p:txBody>
          <a:bodyPr>
            <a:normAutofit/>
          </a:bodyPr>
          <a:lstStyle/>
          <a:p>
            <a:pPr lvl="0"/>
            <a:r>
              <a:rPr lang="en-US" noProof="0" smtClean="0"/>
              <a:t>Click icon to add table</a:t>
            </a:r>
          </a:p>
        </p:txBody>
      </p:sp>
      <p:sp>
        <p:nvSpPr>
          <p:cNvPr id="4"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22"/>
          <p:cNvSpPr>
            <a:spLocks noGrp="1"/>
          </p:cNvSpPr>
          <p:nvPr>
            <p:ph type="sldNum" sz="quarter" idx="12"/>
          </p:nvPr>
        </p:nvSpPr>
        <p:spPr/>
        <p:txBody>
          <a:bodyPr/>
          <a:lstStyle>
            <a:lvl1pPr>
              <a:defRPr/>
            </a:lvl1pPr>
          </a:lstStyle>
          <a:p>
            <a:pPr>
              <a:defRPr/>
            </a:pPr>
            <a:fld id="{C4A5CB1D-72CF-4A03-A98F-EB509A27769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92708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1511300"/>
            <a:ext cx="667861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lgn="ctr">
                <a:solidFill>
                  <a:srgbClr val="000000"/>
                </a:solidFill>
                <a:miter lim="800000"/>
                <a:headEnd/>
                <a:tailEnd type="none" w="med" len="lg"/>
              </a14:hiddenLine>
            </a:ext>
          </a:extLst>
        </p:spPr>
      </p:pic>
      <p:sp>
        <p:nvSpPr>
          <p:cNvPr id="79874" name="Rectangle 2"/>
          <p:cNvSpPr>
            <a:spLocks noGrp="1" noChangeArrowheads="1"/>
          </p:cNvSpPr>
          <p:nvPr>
            <p:ph type="ctrTitle"/>
          </p:nvPr>
        </p:nvSpPr>
        <p:spPr>
          <a:xfrm>
            <a:off x="1371600" y="2506663"/>
            <a:ext cx="6516688" cy="869950"/>
          </a:xfrm>
        </p:spPr>
        <p:txBody>
          <a:bodyPr/>
          <a:lstStyle>
            <a:lvl1pPr>
              <a:defRPr>
                <a:solidFill>
                  <a:srgbClr val="FFCC00"/>
                </a:solidFill>
              </a:defRPr>
            </a:lvl1pPr>
          </a:lstStyle>
          <a:p>
            <a:r>
              <a:rPr lang="en-US" smtClean="0"/>
              <a:t>Click to edit Master title style</a:t>
            </a:r>
            <a:endParaRPr lang="fr-FR"/>
          </a:p>
        </p:txBody>
      </p:sp>
      <p:sp>
        <p:nvSpPr>
          <p:cNvPr id="79875" name="Rectangle 3"/>
          <p:cNvSpPr>
            <a:spLocks noGrp="1" noChangeArrowheads="1"/>
          </p:cNvSpPr>
          <p:nvPr>
            <p:ph type="subTitle" idx="1"/>
          </p:nvPr>
        </p:nvSpPr>
        <p:spPr>
          <a:xfrm>
            <a:off x="2970213" y="4014788"/>
            <a:ext cx="5335587" cy="714375"/>
          </a:xfrm>
        </p:spPr>
        <p:txBody>
          <a:bodyPr/>
          <a:lstStyle>
            <a:lvl1pPr marL="0" indent="0">
              <a:buFont typeface="Wingdings" pitchFamily="2" charset="2"/>
              <a:buNone/>
              <a:defRPr/>
            </a:lvl1pPr>
          </a:lstStyle>
          <a:p>
            <a:r>
              <a:rPr lang="en-US" smtClean="0"/>
              <a:t>Click to edit Master subtitle style</a:t>
            </a:r>
            <a:endParaRPr lang="fr-FR"/>
          </a:p>
        </p:txBody>
      </p:sp>
      <p:sp>
        <p:nvSpPr>
          <p:cNvPr id="5" name="Rectangle 4"/>
          <p:cNvSpPr>
            <a:spLocks noGrp="1" noChangeArrowheads="1"/>
          </p:cNvSpPr>
          <p:nvPr>
            <p:ph type="dt" sz="half" idx="10"/>
          </p:nvPr>
        </p:nvSpPr>
        <p:spPr/>
        <p:txBody>
          <a:bodyPr/>
          <a:lstStyle>
            <a:lvl1pPr>
              <a:defRPr>
                <a:solidFill>
                  <a:schemeClr val="bg1"/>
                </a:solidFill>
              </a:defRPr>
            </a:lvl1pPr>
          </a:lstStyle>
          <a:p>
            <a:pPr>
              <a:defRPr/>
            </a:pPr>
            <a:endParaRPr lang="fr-FR">
              <a:solidFill>
                <a:srgbClr val="000066"/>
              </a:solidFill>
            </a:endParaRPr>
          </a:p>
        </p:txBody>
      </p:sp>
      <p:sp>
        <p:nvSpPr>
          <p:cNvPr id="6" name="Rectangle 5"/>
          <p:cNvSpPr>
            <a:spLocks noGrp="1" noChangeArrowheads="1"/>
          </p:cNvSpPr>
          <p:nvPr>
            <p:ph type="ftr" sz="quarter" idx="11"/>
          </p:nvPr>
        </p:nvSpPr>
        <p:spPr/>
        <p:txBody>
          <a:bodyPr/>
          <a:lstStyle>
            <a:lvl1pPr>
              <a:defRPr>
                <a:solidFill>
                  <a:schemeClr val="bg1"/>
                </a:solidFill>
              </a:defRPr>
            </a:lvl1pPr>
          </a:lstStyle>
          <a:p>
            <a:pPr>
              <a:defRPr/>
            </a:pPr>
            <a:endParaRPr lang="fr-FR">
              <a:solidFill>
                <a:srgbClr val="000066"/>
              </a:solidFill>
            </a:endParaRPr>
          </a:p>
        </p:txBody>
      </p:sp>
      <p:sp>
        <p:nvSpPr>
          <p:cNvPr id="7" name="Rectangle 6"/>
          <p:cNvSpPr>
            <a:spLocks noGrp="1" noChangeArrowheads="1"/>
          </p:cNvSpPr>
          <p:nvPr>
            <p:ph type="sldNum" sz="quarter" idx="12"/>
          </p:nvPr>
        </p:nvSpPr>
        <p:spPr>
          <a:xfrm>
            <a:off x="6553200" y="6376988"/>
            <a:ext cx="2133600" cy="212725"/>
          </a:xfrm>
        </p:spPr>
        <p:txBody>
          <a:bodyPr/>
          <a:lstStyle>
            <a:lvl1pPr>
              <a:defRPr>
                <a:solidFill>
                  <a:schemeClr val="bg1"/>
                </a:solidFill>
              </a:defRPr>
            </a:lvl1pPr>
          </a:lstStyle>
          <a:p>
            <a:pPr>
              <a:defRPr/>
            </a:pPr>
            <a:fld id="{74B99F68-F69F-4822-B308-8A10C012C07C}" type="slidenum">
              <a:rPr lang="fr-FR">
                <a:solidFill>
                  <a:srgbClr val="000066"/>
                </a:solidFill>
              </a:rPr>
              <a:pPr>
                <a:defRPr/>
              </a:pPr>
              <a:t>‹#›</a:t>
            </a:fld>
            <a:endParaRPr lang="fr-FR">
              <a:solidFill>
                <a:srgbClr val="000066"/>
              </a:solidFill>
            </a:endParaRPr>
          </a:p>
        </p:txBody>
      </p:sp>
    </p:spTree>
    <p:extLst>
      <p:ext uri="{BB962C8B-B14F-4D97-AF65-F5344CB8AC3E}">
        <p14:creationId xmlns:p14="http://schemas.microsoft.com/office/powerpoint/2010/main" val="3627239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07"/>
          <p:cNvSpPr>
            <a:spLocks noGrp="1" noChangeArrowheads="1"/>
          </p:cNvSpPr>
          <p:nvPr>
            <p:ph type="dt" sz="half" idx="10"/>
          </p:nvPr>
        </p:nvSpPr>
        <p:spPr>
          <a:ln/>
        </p:spPr>
        <p:txBody>
          <a:bodyPr/>
          <a:lstStyle>
            <a:lvl1pPr>
              <a:defRPr/>
            </a:lvl1pPr>
          </a:lstStyle>
          <a:p>
            <a:pPr>
              <a:defRPr/>
            </a:pPr>
            <a:endParaRPr lang="en-US"/>
          </a:p>
        </p:txBody>
      </p:sp>
      <p:sp>
        <p:nvSpPr>
          <p:cNvPr id="5" name="Rectangle 908"/>
          <p:cNvSpPr>
            <a:spLocks noGrp="1" noChangeArrowheads="1"/>
          </p:cNvSpPr>
          <p:nvPr>
            <p:ph type="ftr" sz="quarter" idx="11"/>
          </p:nvPr>
        </p:nvSpPr>
        <p:spPr>
          <a:ln/>
        </p:spPr>
        <p:txBody>
          <a:bodyPr/>
          <a:lstStyle>
            <a:lvl1pPr>
              <a:defRPr/>
            </a:lvl1pPr>
          </a:lstStyle>
          <a:p>
            <a:pPr>
              <a:defRPr/>
            </a:pPr>
            <a:endParaRPr lang="en-US"/>
          </a:p>
        </p:txBody>
      </p:sp>
      <p:sp>
        <p:nvSpPr>
          <p:cNvPr id="6" name="Rectangle 909"/>
          <p:cNvSpPr>
            <a:spLocks noGrp="1" noChangeArrowheads="1"/>
          </p:cNvSpPr>
          <p:nvPr>
            <p:ph type="sldNum" sz="quarter" idx="12"/>
          </p:nvPr>
        </p:nvSpPr>
        <p:spPr>
          <a:ln/>
        </p:spPr>
        <p:txBody>
          <a:bodyPr/>
          <a:lstStyle>
            <a:lvl1pPr>
              <a:defRPr/>
            </a:lvl1pPr>
          </a:lstStyle>
          <a:p>
            <a:pPr>
              <a:defRPr/>
            </a:pPr>
            <a:fld id="{C3937CB6-6F62-49B2-BAF3-78F740DA109F}" type="slidenum">
              <a:rPr lang="ar-SA" altLang="en-US" smtClean="0"/>
              <a:pPr>
                <a:defRPr/>
              </a:pPr>
              <a:t>‹#›</a:t>
            </a:fld>
            <a:endParaRPr lang="en-US" altLang="en-US"/>
          </a:p>
        </p:txBody>
      </p:sp>
    </p:spTree>
    <p:extLst>
      <p:ext uri="{BB962C8B-B14F-4D97-AF65-F5344CB8AC3E}">
        <p14:creationId xmlns:p14="http://schemas.microsoft.com/office/powerpoint/2010/main" val="4183958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A81946F-3A1B-4B4A-A69E-F057ADFAAD2E}"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71361161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6B905DF-7AC4-47A5-A0BC-21750C0398F6}"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37226085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011B4E0-8E1C-4496-B7A5-A5B44FD71975}"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439088392"/>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12A7CE64-2077-49CC-BDD6-90A3580F06C0}"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25908593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BF958D67-842F-4F22-8DF1-CDD7CF6D9F61}"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353070963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16B94B30-BBDD-43E2-AE64-6E2D86810F68}"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65544371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338F2A4-94A8-47CE-9D43-2EF26FDCE27A}"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27428787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B45700F-02D7-43B2-8A47-57B3D419C177}"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3885103729"/>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3CC933F-4E36-404B-9CBB-5EAEA9C8F185}"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4281848494"/>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5763"/>
            <a:ext cx="2057400" cy="231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5763"/>
            <a:ext cx="6019800" cy="231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0CB50C5-5A66-421C-8FA4-33ED74EE00EE}"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162992708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07"/>
          <p:cNvSpPr>
            <a:spLocks noGrp="1" noChangeArrowheads="1"/>
          </p:cNvSpPr>
          <p:nvPr>
            <p:ph type="dt" sz="half" idx="10"/>
          </p:nvPr>
        </p:nvSpPr>
        <p:spPr>
          <a:ln/>
        </p:spPr>
        <p:txBody>
          <a:bodyPr/>
          <a:lstStyle>
            <a:lvl1pPr>
              <a:defRPr/>
            </a:lvl1pPr>
          </a:lstStyle>
          <a:p>
            <a:pPr>
              <a:defRPr/>
            </a:pPr>
            <a:endParaRPr lang="en-US"/>
          </a:p>
        </p:txBody>
      </p:sp>
      <p:sp>
        <p:nvSpPr>
          <p:cNvPr id="6" name="Rectangle 908"/>
          <p:cNvSpPr>
            <a:spLocks noGrp="1" noChangeArrowheads="1"/>
          </p:cNvSpPr>
          <p:nvPr>
            <p:ph type="ftr" sz="quarter" idx="11"/>
          </p:nvPr>
        </p:nvSpPr>
        <p:spPr>
          <a:ln/>
        </p:spPr>
        <p:txBody>
          <a:bodyPr/>
          <a:lstStyle>
            <a:lvl1pPr>
              <a:defRPr/>
            </a:lvl1pPr>
          </a:lstStyle>
          <a:p>
            <a:pPr>
              <a:defRPr/>
            </a:pPr>
            <a:endParaRPr lang="en-US"/>
          </a:p>
        </p:txBody>
      </p:sp>
      <p:sp>
        <p:nvSpPr>
          <p:cNvPr id="7" name="Rectangle 909"/>
          <p:cNvSpPr>
            <a:spLocks noGrp="1" noChangeArrowheads="1"/>
          </p:cNvSpPr>
          <p:nvPr>
            <p:ph type="sldNum" sz="quarter" idx="12"/>
          </p:nvPr>
        </p:nvSpPr>
        <p:spPr>
          <a:ln/>
        </p:spPr>
        <p:txBody>
          <a:bodyPr/>
          <a:lstStyle>
            <a:lvl1pPr>
              <a:defRPr/>
            </a:lvl1pPr>
          </a:lstStyle>
          <a:p>
            <a:pPr>
              <a:defRPr/>
            </a:pPr>
            <a:fld id="{DF03FF3C-34F0-49AF-8E99-BB56B8E020F7}" type="slidenum">
              <a:rPr lang="ar-SA" altLang="en-US" smtClean="0"/>
              <a:pPr>
                <a:defRPr/>
              </a:pPr>
              <a:t>‹#›</a:t>
            </a:fld>
            <a:endParaRPr lang="en-US" altLang="en-US"/>
          </a:p>
        </p:txBody>
      </p:sp>
    </p:spTree>
    <p:extLst>
      <p:ext uri="{BB962C8B-B14F-4D97-AF65-F5344CB8AC3E}">
        <p14:creationId xmlns:p14="http://schemas.microsoft.com/office/powerpoint/2010/main" val="18280674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5763"/>
            <a:ext cx="8229600" cy="481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01800"/>
            <a:ext cx="4038600" cy="998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1800"/>
            <a:ext cx="4038600" cy="998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92A395D-CA82-4A83-8C35-FE8F40834B4E}"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892935522"/>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9" name="Slide Number Placeholder 22"/>
          <p:cNvSpPr>
            <a:spLocks noGrp="1"/>
          </p:cNvSpPr>
          <p:nvPr>
            <p:ph type="sldNum" sz="quarter" idx="12"/>
          </p:nvPr>
        </p:nvSpPr>
        <p:spPr/>
        <p:txBody>
          <a:bodyPr/>
          <a:lstStyle>
            <a:lvl1pPr>
              <a:defRPr/>
            </a:lvl1pPr>
          </a:lstStyle>
          <a:p>
            <a:pPr>
              <a:defRPr/>
            </a:pPr>
            <a:fld id="{520616EB-F456-41E0-B565-D7E98322FFD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9671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05000"/>
            <a:ext cx="8229600" cy="4114800"/>
          </a:xfrm>
        </p:spPr>
        <p:txBody>
          <a:bodyPr>
            <a:normAutofit/>
          </a:bodyPr>
          <a:lstStyle/>
          <a:p>
            <a:pPr lvl="0"/>
            <a:r>
              <a:rPr lang="en-US" noProof="0" smtClean="0"/>
              <a:t>Click icon to add table</a:t>
            </a:r>
          </a:p>
        </p:txBody>
      </p:sp>
      <p:sp>
        <p:nvSpPr>
          <p:cNvPr id="4"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22"/>
          <p:cNvSpPr>
            <a:spLocks noGrp="1"/>
          </p:cNvSpPr>
          <p:nvPr>
            <p:ph type="sldNum" sz="quarter" idx="12"/>
          </p:nvPr>
        </p:nvSpPr>
        <p:spPr/>
        <p:txBody>
          <a:bodyPr/>
          <a:lstStyle>
            <a:lvl1pPr>
              <a:defRPr/>
            </a:lvl1pPr>
          </a:lstStyle>
          <a:p>
            <a:pPr>
              <a:defRPr/>
            </a:pPr>
            <a:fld id="{C4A5CB1D-72CF-4A03-A98F-EB509A27769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54026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1511300"/>
            <a:ext cx="667861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lgn="ctr">
                <a:solidFill>
                  <a:srgbClr val="000000"/>
                </a:solidFill>
                <a:miter lim="800000"/>
                <a:headEnd/>
                <a:tailEnd type="none" w="med" len="lg"/>
              </a14:hiddenLine>
            </a:ext>
          </a:extLst>
        </p:spPr>
      </p:pic>
      <p:sp>
        <p:nvSpPr>
          <p:cNvPr id="79874" name="Rectangle 2"/>
          <p:cNvSpPr>
            <a:spLocks noGrp="1" noChangeArrowheads="1"/>
          </p:cNvSpPr>
          <p:nvPr>
            <p:ph type="ctrTitle"/>
          </p:nvPr>
        </p:nvSpPr>
        <p:spPr>
          <a:xfrm>
            <a:off x="1371600" y="2506663"/>
            <a:ext cx="6516688" cy="869950"/>
          </a:xfrm>
        </p:spPr>
        <p:txBody>
          <a:bodyPr/>
          <a:lstStyle>
            <a:lvl1pPr>
              <a:defRPr>
                <a:solidFill>
                  <a:srgbClr val="FFCC00"/>
                </a:solidFill>
              </a:defRPr>
            </a:lvl1pPr>
          </a:lstStyle>
          <a:p>
            <a:r>
              <a:rPr lang="en-US" smtClean="0"/>
              <a:t>Click to edit Master title style</a:t>
            </a:r>
            <a:endParaRPr lang="fr-FR"/>
          </a:p>
        </p:txBody>
      </p:sp>
      <p:sp>
        <p:nvSpPr>
          <p:cNvPr id="79875" name="Rectangle 3"/>
          <p:cNvSpPr>
            <a:spLocks noGrp="1" noChangeArrowheads="1"/>
          </p:cNvSpPr>
          <p:nvPr>
            <p:ph type="subTitle" idx="1"/>
          </p:nvPr>
        </p:nvSpPr>
        <p:spPr>
          <a:xfrm>
            <a:off x="2970213" y="4014788"/>
            <a:ext cx="5335587" cy="714375"/>
          </a:xfrm>
        </p:spPr>
        <p:txBody>
          <a:bodyPr/>
          <a:lstStyle>
            <a:lvl1pPr marL="0" indent="0">
              <a:buFont typeface="Wingdings" pitchFamily="2" charset="2"/>
              <a:buNone/>
              <a:defRPr/>
            </a:lvl1pPr>
          </a:lstStyle>
          <a:p>
            <a:r>
              <a:rPr lang="en-US" smtClean="0"/>
              <a:t>Click to edit Master subtitle style</a:t>
            </a:r>
            <a:endParaRPr lang="fr-FR"/>
          </a:p>
        </p:txBody>
      </p:sp>
      <p:sp>
        <p:nvSpPr>
          <p:cNvPr id="5" name="Rectangle 4"/>
          <p:cNvSpPr>
            <a:spLocks noGrp="1" noChangeArrowheads="1"/>
          </p:cNvSpPr>
          <p:nvPr>
            <p:ph type="dt" sz="half" idx="10"/>
          </p:nvPr>
        </p:nvSpPr>
        <p:spPr/>
        <p:txBody>
          <a:bodyPr/>
          <a:lstStyle>
            <a:lvl1pPr>
              <a:defRPr>
                <a:solidFill>
                  <a:schemeClr val="bg1"/>
                </a:solidFill>
              </a:defRPr>
            </a:lvl1pPr>
          </a:lstStyle>
          <a:p>
            <a:pPr>
              <a:defRPr/>
            </a:pPr>
            <a:endParaRPr lang="fr-FR">
              <a:solidFill>
                <a:srgbClr val="000066"/>
              </a:solidFill>
            </a:endParaRPr>
          </a:p>
        </p:txBody>
      </p:sp>
      <p:sp>
        <p:nvSpPr>
          <p:cNvPr id="6" name="Rectangle 5"/>
          <p:cNvSpPr>
            <a:spLocks noGrp="1" noChangeArrowheads="1"/>
          </p:cNvSpPr>
          <p:nvPr>
            <p:ph type="ftr" sz="quarter" idx="11"/>
          </p:nvPr>
        </p:nvSpPr>
        <p:spPr/>
        <p:txBody>
          <a:bodyPr/>
          <a:lstStyle>
            <a:lvl1pPr>
              <a:defRPr>
                <a:solidFill>
                  <a:schemeClr val="bg1"/>
                </a:solidFill>
              </a:defRPr>
            </a:lvl1pPr>
          </a:lstStyle>
          <a:p>
            <a:pPr>
              <a:defRPr/>
            </a:pPr>
            <a:endParaRPr lang="fr-FR">
              <a:solidFill>
                <a:srgbClr val="000066"/>
              </a:solidFill>
            </a:endParaRPr>
          </a:p>
        </p:txBody>
      </p:sp>
      <p:sp>
        <p:nvSpPr>
          <p:cNvPr id="7" name="Rectangle 6"/>
          <p:cNvSpPr>
            <a:spLocks noGrp="1" noChangeArrowheads="1"/>
          </p:cNvSpPr>
          <p:nvPr>
            <p:ph type="sldNum" sz="quarter" idx="12"/>
          </p:nvPr>
        </p:nvSpPr>
        <p:spPr>
          <a:xfrm>
            <a:off x="6553200" y="6376988"/>
            <a:ext cx="2133600" cy="212725"/>
          </a:xfrm>
        </p:spPr>
        <p:txBody>
          <a:bodyPr/>
          <a:lstStyle>
            <a:lvl1pPr>
              <a:defRPr>
                <a:solidFill>
                  <a:schemeClr val="bg1"/>
                </a:solidFill>
              </a:defRPr>
            </a:lvl1pPr>
          </a:lstStyle>
          <a:p>
            <a:pPr>
              <a:defRPr/>
            </a:pPr>
            <a:fld id="{74B99F68-F69F-4822-B308-8A10C012C07C}" type="slidenum">
              <a:rPr lang="fr-FR">
                <a:solidFill>
                  <a:srgbClr val="000066"/>
                </a:solidFill>
              </a:rPr>
              <a:pPr>
                <a:defRPr/>
              </a:pPr>
              <a:t>‹#›</a:t>
            </a:fld>
            <a:endParaRPr lang="fr-FR">
              <a:solidFill>
                <a:srgbClr val="000066"/>
              </a:solidFill>
            </a:endParaRPr>
          </a:p>
        </p:txBody>
      </p:sp>
    </p:spTree>
    <p:extLst>
      <p:ext uri="{BB962C8B-B14F-4D97-AF65-F5344CB8AC3E}">
        <p14:creationId xmlns:p14="http://schemas.microsoft.com/office/powerpoint/2010/main" val="1348135900"/>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A81946F-3A1B-4B4A-A69E-F057ADFAAD2E}"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34347198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6B905DF-7AC4-47A5-A0BC-21750C0398F6}"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328899988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011B4E0-8E1C-4496-B7A5-A5B44FD71975}"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1871711509"/>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12A7CE64-2077-49CC-BDD6-90A3580F06C0}"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327076242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BF958D67-842F-4F22-8DF1-CDD7CF6D9F61}"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29226526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16B94B30-BBDD-43E2-AE64-6E2D86810F68}"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42744771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07"/>
          <p:cNvSpPr>
            <a:spLocks noGrp="1" noChangeArrowheads="1"/>
          </p:cNvSpPr>
          <p:nvPr>
            <p:ph type="dt" sz="half" idx="10"/>
          </p:nvPr>
        </p:nvSpPr>
        <p:spPr>
          <a:ln/>
        </p:spPr>
        <p:txBody>
          <a:bodyPr/>
          <a:lstStyle>
            <a:lvl1pPr>
              <a:defRPr/>
            </a:lvl1pPr>
          </a:lstStyle>
          <a:p>
            <a:pPr>
              <a:defRPr/>
            </a:pPr>
            <a:endParaRPr lang="en-US"/>
          </a:p>
        </p:txBody>
      </p:sp>
      <p:sp>
        <p:nvSpPr>
          <p:cNvPr id="8" name="Rectangle 908"/>
          <p:cNvSpPr>
            <a:spLocks noGrp="1" noChangeArrowheads="1"/>
          </p:cNvSpPr>
          <p:nvPr>
            <p:ph type="ftr" sz="quarter" idx="11"/>
          </p:nvPr>
        </p:nvSpPr>
        <p:spPr>
          <a:ln/>
        </p:spPr>
        <p:txBody>
          <a:bodyPr/>
          <a:lstStyle>
            <a:lvl1pPr>
              <a:defRPr/>
            </a:lvl1pPr>
          </a:lstStyle>
          <a:p>
            <a:pPr>
              <a:defRPr/>
            </a:pPr>
            <a:endParaRPr lang="en-US"/>
          </a:p>
        </p:txBody>
      </p:sp>
      <p:sp>
        <p:nvSpPr>
          <p:cNvPr id="9" name="Rectangle 909"/>
          <p:cNvSpPr>
            <a:spLocks noGrp="1" noChangeArrowheads="1"/>
          </p:cNvSpPr>
          <p:nvPr>
            <p:ph type="sldNum" sz="quarter" idx="12"/>
          </p:nvPr>
        </p:nvSpPr>
        <p:spPr>
          <a:ln/>
        </p:spPr>
        <p:txBody>
          <a:bodyPr/>
          <a:lstStyle>
            <a:lvl1pPr>
              <a:defRPr/>
            </a:lvl1pPr>
          </a:lstStyle>
          <a:p>
            <a:pPr>
              <a:defRPr/>
            </a:pPr>
            <a:fld id="{F4C8AE81-BD6D-4F30-89A1-84E9614F6389}" type="slidenum">
              <a:rPr lang="ar-SA" altLang="en-US" smtClean="0"/>
              <a:pPr>
                <a:defRPr/>
              </a:pPr>
              <a:t>‹#›</a:t>
            </a:fld>
            <a:endParaRPr lang="en-US" altLang="en-US"/>
          </a:p>
        </p:txBody>
      </p:sp>
    </p:spTree>
    <p:extLst>
      <p:ext uri="{BB962C8B-B14F-4D97-AF65-F5344CB8AC3E}">
        <p14:creationId xmlns:p14="http://schemas.microsoft.com/office/powerpoint/2010/main" val="20060390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338F2A4-94A8-47CE-9D43-2EF26FDCE27A}"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78204641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B45700F-02D7-43B2-8A47-57B3D419C177}"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381117953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3CC933F-4E36-404B-9CBB-5EAEA9C8F185}"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374099466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5763"/>
            <a:ext cx="2057400" cy="231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5763"/>
            <a:ext cx="6019800" cy="231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0CB50C5-5A66-421C-8FA4-33ED74EE00EE}"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374948822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5763"/>
            <a:ext cx="8229600" cy="481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01800"/>
            <a:ext cx="4038600" cy="998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1800"/>
            <a:ext cx="4038600" cy="998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92A395D-CA82-4A83-8C35-FE8F40834B4E}"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68121518"/>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9" name="Slide Number Placeholder 22"/>
          <p:cNvSpPr>
            <a:spLocks noGrp="1"/>
          </p:cNvSpPr>
          <p:nvPr>
            <p:ph type="sldNum" sz="quarter" idx="12"/>
          </p:nvPr>
        </p:nvSpPr>
        <p:spPr/>
        <p:txBody>
          <a:bodyPr/>
          <a:lstStyle>
            <a:lvl1pPr>
              <a:defRPr/>
            </a:lvl1pPr>
          </a:lstStyle>
          <a:p>
            <a:pPr>
              <a:defRPr/>
            </a:pPr>
            <a:fld id="{520616EB-F456-41E0-B565-D7E98322FFD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88381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05000"/>
            <a:ext cx="8229600" cy="4114800"/>
          </a:xfrm>
        </p:spPr>
        <p:txBody>
          <a:bodyPr>
            <a:normAutofit/>
          </a:bodyPr>
          <a:lstStyle/>
          <a:p>
            <a:pPr lvl="0"/>
            <a:r>
              <a:rPr lang="en-US" noProof="0" smtClean="0"/>
              <a:t>Click icon to add table</a:t>
            </a:r>
          </a:p>
        </p:txBody>
      </p:sp>
      <p:sp>
        <p:nvSpPr>
          <p:cNvPr id="4"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22"/>
          <p:cNvSpPr>
            <a:spLocks noGrp="1"/>
          </p:cNvSpPr>
          <p:nvPr>
            <p:ph type="sldNum" sz="quarter" idx="12"/>
          </p:nvPr>
        </p:nvSpPr>
        <p:spPr/>
        <p:txBody>
          <a:bodyPr/>
          <a:lstStyle>
            <a:lvl1pPr>
              <a:defRPr/>
            </a:lvl1pPr>
          </a:lstStyle>
          <a:p>
            <a:pPr>
              <a:defRPr/>
            </a:pPr>
            <a:fld id="{C4A5CB1D-72CF-4A03-A98F-EB509A27769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836347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1511300"/>
            <a:ext cx="667861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lgn="ctr">
                <a:solidFill>
                  <a:srgbClr val="000000"/>
                </a:solidFill>
                <a:miter lim="800000"/>
                <a:headEnd/>
                <a:tailEnd type="none" w="med" len="lg"/>
              </a14:hiddenLine>
            </a:ext>
          </a:extLst>
        </p:spPr>
      </p:pic>
      <p:sp>
        <p:nvSpPr>
          <p:cNvPr id="79874" name="Rectangle 2"/>
          <p:cNvSpPr>
            <a:spLocks noGrp="1" noChangeArrowheads="1"/>
          </p:cNvSpPr>
          <p:nvPr>
            <p:ph type="ctrTitle"/>
          </p:nvPr>
        </p:nvSpPr>
        <p:spPr>
          <a:xfrm>
            <a:off x="1371600" y="2506663"/>
            <a:ext cx="6516688" cy="869950"/>
          </a:xfrm>
        </p:spPr>
        <p:txBody>
          <a:bodyPr/>
          <a:lstStyle>
            <a:lvl1pPr>
              <a:defRPr>
                <a:solidFill>
                  <a:srgbClr val="FFCC00"/>
                </a:solidFill>
              </a:defRPr>
            </a:lvl1pPr>
          </a:lstStyle>
          <a:p>
            <a:r>
              <a:rPr lang="en-US" smtClean="0"/>
              <a:t>Click to edit Master title style</a:t>
            </a:r>
            <a:endParaRPr lang="fr-FR"/>
          </a:p>
        </p:txBody>
      </p:sp>
      <p:sp>
        <p:nvSpPr>
          <p:cNvPr id="79875" name="Rectangle 3"/>
          <p:cNvSpPr>
            <a:spLocks noGrp="1" noChangeArrowheads="1"/>
          </p:cNvSpPr>
          <p:nvPr>
            <p:ph type="subTitle" idx="1"/>
          </p:nvPr>
        </p:nvSpPr>
        <p:spPr>
          <a:xfrm>
            <a:off x="2970213" y="4014788"/>
            <a:ext cx="5335587" cy="714375"/>
          </a:xfrm>
        </p:spPr>
        <p:txBody>
          <a:bodyPr/>
          <a:lstStyle>
            <a:lvl1pPr marL="0" indent="0">
              <a:buFont typeface="Wingdings" pitchFamily="2" charset="2"/>
              <a:buNone/>
              <a:defRPr/>
            </a:lvl1pPr>
          </a:lstStyle>
          <a:p>
            <a:r>
              <a:rPr lang="en-US" smtClean="0"/>
              <a:t>Click to edit Master subtitle style</a:t>
            </a:r>
            <a:endParaRPr lang="fr-FR"/>
          </a:p>
        </p:txBody>
      </p:sp>
      <p:sp>
        <p:nvSpPr>
          <p:cNvPr id="5" name="Rectangle 4"/>
          <p:cNvSpPr>
            <a:spLocks noGrp="1" noChangeArrowheads="1"/>
          </p:cNvSpPr>
          <p:nvPr>
            <p:ph type="dt" sz="half" idx="10"/>
          </p:nvPr>
        </p:nvSpPr>
        <p:spPr/>
        <p:txBody>
          <a:bodyPr/>
          <a:lstStyle>
            <a:lvl1pPr>
              <a:defRPr>
                <a:solidFill>
                  <a:schemeClr val="bg1"/>
                </a:solidFill>
              </a:defRPr>
            </a:lvl1pPr>
          </a:lstStyle>
          <a:p>
            <a:pPr>
              <a:defRPr/>
            </a:pPr>
            <a:endParaRPr lang="fr-FR">
              <a:solidFill>
                <a:srgbClr val="000066"/>
              </a:solidFill>
            </a:endParaRPr>
          </a:p>
        </p:txBody>
      </p:sp>
      <p:sp>
        <p:nvSpPr>
          <p:cNvPr id="6" name="Rectangle 5"/>
          <p:cNvSpPr>
            <a:spLocks noGrp="1" noChangeArrowheads="1"/>
          </p:cNvSpPr>
          <p:nvPr>
            <p:ph type="ftr" sz="quarter" idx="11"/>
          </p:nvPr>
        </p:nvSpPr>
        <p:spPr/>
        <p:txBody>
          <a:bodyPr/>
          <a:lstStyle>
            <a:lvl1pPr>
              <a:defRPr>
                <a:solidFill>
                  <a:schemeClr val="bg1"/>
                </a:solidFill>
              </a:defRPr>
            </a:lvl1pPr>
          </a:lstStyle>
          <a:p>
            <a:pPr>
              <a:defRPr/>
            </a:pPr>
            <a:endParaRPr lang="fr-FR">
              <a:solidFill>
                <a:srgbClr val="000066"/>
              </a:solidFill>
            </a:endParaRPr>
          </a:p>
        </p:txBody>
      </p:sp>
      <p:sp>
        <p:nvSpPr>
          <p:cNvPr id="7" name="Rectangle 6"/>
          <p:cNvSpPr>
            <a:spLocks noGrp="1" noChangeArrowheads="1"/>
          </p:cNvSpPr>
          <p:nvPr>
            <p:ph type="sldNum" sz="quarter" idx="12"/>
          </p:nvPr>
        </p:nvSpPr>
        <p:spPr>
          <a:xfrm>
            <a:off x="6553200" y="6376988"/>
            <a:ext cx="2133600" cy="212725"/>
          </a:xfrm>
        </p:spPr>
        <p:txBody>
          <a:bodyPr/>
          <a:lstStyle>
            <a:lvl1pPr>
              <a:defRPr>
                <a:solidFill>
                  <a:schemeClr val="bg1"/>
                </a:solidFill>
              </a:defRPr>
            </a:lvl1pPr>
          </a:lstStyle>
          <a:p>
            <a:pPr>
              <a:defRPr/>
            </a:pPr>
            <a:fld id="{7E5DDA24-B62D-480C-AD7F-29DFAAE90610}" type="slidenum">
              <a:rPr lang="fr-FR">
                <a:solidFill>
                  <a:srgbClr val="000066"/>
                </a:solidFill>
              </a:rPr>
              <a:pPr>
                <a:defRPr/>
              </a:pPr>
              <a:t>‹#›</a:t>
            </a:fld>
            <a:endParaRPr lang="fr-FR">
              <a:solidFill>
                <a:srgbClr val="000066"/>
              </a:solidFill>
            </a:endParaRPr>
          </a:p>
        </p:txBody>
      </p:sp>
    </p:spTree>
    <p:extLst>
      <p:ext uri="{BB962C8B-B14F-4D97-AF65-F5344CB8AC3E}">
        <p14:creationId xmlns:p14="http://schemas.microsoft.com/office/powerpoint/2010/main" val="136150527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BD33CBF-BD7D-451E-95DF-93DAFACD7E73}"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1794918064"/>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855E98-57D3-4EAC-8F2D-658FE3DF26CF}"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39447882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07"/>
          <p:cNvSpPr>
            <a:spLocks noGrp="1" noChangeArrowheads="1"/>
          </p:cNvSpPr>
          <p:nvPr>
            <p:ph type="dt" sz="half" idx="10"/>
          </p:nvPr>
        </p:nvSpPr>
        <p:spPr>
          <a:ln/>
        </p:spPr>
        <p:txBody>
          <a:bodyPr/>
          <a:lstStyle>
            <a:lvl1pPr>
              <a:defRPr/>
            </a:lvl1pPr>
          </a:lstStyle>
          <a:p>
            <a:pPr>
              <a:defRPr/>
            </a:pPr>
            <a:endParaRPr lang="en-US"/>
          </a:p>
        </p:txBody>
      </p:sp>
      <p:sp>
        <p:nvSpPr>
          <p:cNvPr id="4" name="Rectangle 908"/>
          <p:cNvSpPr>
            <a:spLocks noGrp="1" noChangeArrowheads="1"/>
          </p:cNvSpPr>
          <p:nvPr>
            <p:ph type="ftr" sz="quarter" idx="11"/>
          </p:nvPr>
        </p:nvSpPr>
        <p:spPr>
          <a:ln/>
        </p:spPr>
        <p:txBody>
          <a:bodyPr/>
          <a:lstStyle>
            <a:lvl1pPr>
              <a:defRPr/>
            </a:lvl1pPr>
          </a:lstStyle>
          <a:p>
            <a:pPr>
              <a:defRPr/>
            </a:pPr>
            <a:endParaRPr lang="en-US"/>
          </a:p>
        </p:txBody>
      </p:sp>
      <p:sp>
        <p:nvSpPr>
          <p:cNvPr id="5" name="Rectangle 909"/>
          <p:cNvSpPr>
            <a:spLocks noGrp="1" noChangeArrowheads="1"/>
          </p:cNvSpPr>
          <p:nvPr>
            <p:ph type="sldNum" sz="quarter" idx="12"/>
          </p:nvPr>
        </p:nvSpPr>
        <p:spPr>
          <a:ln/>
        </p:spPr>
        <p:txBody>
          <a:bodyPr/>
          <a:lstStyle>
            <a:lvl1pPr>
              <a:defRPr/>
            </a:lvl1pPr>
          </a:lstStyle>
          <a:p>
            <a:pPr>
              <a:defRPr/>
            </a:pPr>
            <a:fld id="{DF556436-CA48-4B2E-BE0B-87AFB1E668D5}" type="slidenum">
              <a:rPr lang="ar-SA" altLang="en-US" smtClean="0"/>
              <a:pPr>
                <a:defRPr/>
              </a:pPr>
              <a:t>‹#›</a:t>
            </a:fld>
            <a:endParaRPr lang="en-US" altLang="en-US"/>
          </a:p>
        </p:txBody>
      </p:sp>
    </p:spTree>
    <p:extLst>
      <p:ext uri="{BB962C8B-B14F-4D97-AF65-F5344CB8AC3E}">
        <p14:creationId xmlns:p14="http://schemas.microsoft.com/office/powerpoint/2010/main" val="26412067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5E83A0A-D473-4AF6-B218-8A07F26D5204}"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356787894"/>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A23A03B0-B296-49E0-869A-533E339EBF12}"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384509166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CCEF450-EF78-49D7-9EBD-F2E54160CEE7}"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593804573"/>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66EE7AF-5444-484C-85F1-1370B64C8F20}"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1755958630"/>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0F5781C-4A35-4250-A196-28EA6126C182}"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727548464"/>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2DB915F-45DF-421D-A3F7-929C8A922A01}"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544454074"/>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2B6F52F-9D2E-477A-89B4-2B17B092BA25}"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257931659"/>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5763"/>
            <a:ext cx="2057400" cy="231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5763"/>
            <a:ext cx="6019800" cy="231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0FE3BB9-2632-4203-99BF-F03DBC76BA29}"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1894721891"/>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5763"/>
            <a:ext cx="8229600" cy="481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01800"/>
            <a:ext cx="4038600" cy="998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1800"/>
            <a:ext cx="4038600" cy="998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B22A4D9-9D87-4819-BB64-F16922CAB1B1}"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486334516"/>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9" name="Slide Number Placeholder 22"/>
          <p:cNvSpPr>
            <a:spLocks noGrp="1"/>
          </p:cNvSpPr>
          <p:nvPr>
            <p:ph type="sldNum" sz="quarter" idx="12"/>
          </p:nvPr>
        </p:nvSpPr>
        <p:spPr/>
        <p:txBody>
          <a:bodyPr/>
          <a:lstStyle>
            <a:lvl1pPr>
              <a:defRPr/>
            </a:lvl1pPr>
          </a:lstStyle>
          <a:p>
            <a:pPr>
              <a:defRPr/>
            </a:pPr>
            <a:fld id="{92A1BED5-8494-4EE5-9192-31C46456DF7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8614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07"/>
          <p:cNvSpPr>
            <a:spLocks noGrp="1" noChangeArrowheads="1"/>
          </p:cNvSpPr>
          <p:nvPr>
            <p:ph type="dt" sz="half" idx="10"/>
          </p:nvPr>
        </p:nvSpPr>
        <p:spPr>
          <a:ln/>
        </p:spPr>
        <p:txBody>
          <a:bodyPr/>
          <a:lstStyle>
            <a:lvl1pPr>
              <a:defRPr/>
            </a:lvl1pPr>
          </a:lstStyle>
          <a:p>
            <a:pPr>
              <a:defRPr/>
            </a:pPr>
            <a:endParaRPr lang="en-US"/>
          </a:p>
        </p:txBody>
      </p:sp>
      <p:sp>
        <p:nvSpPr>
          <p:cNvPr id="3" name="Rectangle 908"/>
          <p:cNvSpPr>
            <a:spLocks noGrp="1" noChangeArrowheads="1"/>
          </p:cNvSpPr>
          <p:nvPr>
            <p:ph type="ftr" sz="quarter" idx="11"/>
          </p:nvPr>
        </p:nvSpPr>
        <p:spPr>
          <a:ln/>
        </p:spPr>
        <p:txBody>
          <a:bodyPr/>
          <a:lstStyle>
            <a:lvl1pPr>
              <a:defRPr/>
            </a:lvl1pPr>
          </a:lstStyle>
          <a:p>
            <a:pPr>
              <a:defRPr/>
            </a:pPr>
            <a:endParaRPr lang="en-US"/>
          </a:p>
        </p:txBody>
      </p:sp>
      <p:sp>
        <p:nvSpPr>
          <p:cNvPr id="4" name="Rectangle 909"/>
          <p:cNvSpPr>
            <a:spLocks noGrp="1" noChangeArrowheads="1"/>
          </p:cNvSpPr>
          <p:nvPr>
            <p:ph type="sldNum" sz="quarter" idx="12"/>
          </p:nvPr>
        </p:nvSpPr>
        <p:spPr>
          <a:ln/>
        </p:spPr>
        <p:txBody>
          <a:bodyPr/>
          <a:lstStyle>
            <a:lvl1pPr>
              <a:defRPr/>
            </a:lvl1pPr>
          </a:lstStyle>
          <a:p>
            <a:pPr>
              <a:defRPr/>
            </a:pPr>
            <a:fld id="{7563A73A-6109-4635-830C-93554CE68FFB}" type="slidenum">
              <a:rPr lang="ar-SA" altLang="en-US" smtClean="0"/>
              <a:pPr>
                <a:defRPr/>
              </a:pPr>
              <a:t>‹#›</a:t>
            </a:fld>
            <a:endParaRPr lang="en-US" altLang="en-US"/>
          </a:p>
        </p:txBody>
      </p:sp>
    </p:spTree>
    <p:extLst>
      <p:ext uri="{BB962C8B-B14F-4D97-AF65-F5344CB8AC3E}">
        <p14:creationId xmlns:p14="http://schemas.microsoft.com/office/powerpoint/2010/main" val="36391170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05000"/>
            <a:ext cx="8229600" cy="4114800"/>
          </a:xfrm>
        </p:spPr>
        <p:txBody>
          <a:bodyPr>
            <a:normAutofit/>
          </a:bodyPr>
          <a:lstStyle/>
          <a:p>
            <a:pPr lvl="0"/>
            <a:r>
              <a:rPr lang="en-US" noProof="0" smtClean="0"/>
              <a:t>Click icon to add table</a:t>
            </a:r>
          </a:p>
        </p:txBody>
      </p:sp>
      <p:sp>
        <p:nvSpPr>
          <p:cNvPr id="4"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22"/>
          <p:cNvSpPr>
            <a:spLocks noGrp="1"/>
          </p:cNvSpPr>
          <p:nvPr>
            <p:ph type="sldNum" sz="quarter" idx="12"/>
          </p:nvPr>
        </p:nvSpPr>
        <p:spPr/>
        <p:txBody>
          <a:bodyPr/>
          <a:lstStyle>
            <a:lvl1pPr>
              <a:defRPr/>
            </a:lvl1pPr>
          </a:lstStyle>
          <a:p>
            <a:pPr>
              <a:defRPr/>
            </a:pPr>
            <a:fld id="{46DFED34-267E-41CE-964F-0307634D1AA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598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07"/>
          <p:cNvSpPr>
            <a:spLocks noGrp="1" noChangeArrowheads="1"/>
          </p:cNvSpPr>
          <p:nvPr>
            <p:ph type="dt" sz="half" idx="10"/>
          </p:nvPr>
        </p:nvSpPr>
        <p:spPr>
          <a:ln/>
        </p:spPr>
        <p:txBody>
          <a:bodyPr/>
          <a:lstStyle>
            <a:lvl1pPr>
              <a:defRPr/>
            </a:lvl1pPr>
          </a:lstStyle>
          <a:p>
            <a:pPr>
              <a:defRPr/>
            </a:pPr>
            <a:endParaRPr lang="en-US"/>
          </a:p>
        </p:txBody>
      </p:sp>
      <p:sp>
        <p:nvSpPr>
          <p:cNvPr id="6" name="Rectangle 908"/>
          <p:cNvSpPr>
            <a:spLocks noGrp="1" noChangeArrowheads="1"/>
          </p:cNvSpPr>
          <p:nvPr>
            <p:ph type="ftr" sz="quarter" idx="11"/>
          </p:nvPr>
        </p:nvSpPr>
        <p:spPr>
          <a:ln/>
        </p:spPr>
        <p:txBody>
          <a:bodyPr/>
          <a:lstStyle>
            <a:lvl1pPr>
              <a:defRPr/>
            </a:lvl1pPr>
          </a:lstStyle>
          <a:p>
            <a:pPr>
              <a:defRPr/>
            </a:pPr>
            <a:endParaRPr lang="en-US"/>
          </a:p>
        </p:txBody>
      </p:sp>
      <p:sp>
        <p:nvSpPr>
          <p:cNvPr id="7" name="Rectangle 909"/>
          <p:cNvSpPr>
            <a:spLocks noGrp="1" noChangeArrowheads="1"/>
          </p:cNvSpPr>
          <p:nvPr>
            <p:ph type="sldNum" sz="quarter" idx="12"/>
          </p:nvPr>
        </p:nvSpPr>
        <p:spPr>
          <a:ln/>
        </p:spPr>
        <p:txBody>
          <a:bodyPr/>
          <a:lstStyle>
            <a:lvl1pPr>
              <a:defRPr/>
            </a:lvl1pPr>
          </a:lstStyle>
          <a:p>
            <a:pPr>
              <a:defRPr/>
            </a:pPr>
            <a:fld id="{162A0373-8226-44C0-98CA-05CE87FAA6F4}" type="slidenum">
              <a:rPr lang="ar-SA" altLang="en-US" smtClean="0"/>
              <a:pPr>
                <a:defRPr/>
              </a:pPr>
              <a:t>‹#›</a:t>
            </a:fld>
            <a:endParaRPr lang="en-US" altLang="en-US"/>
          </a:p>
        </p:txBody>
      </p:sp>
    </p:spTree>
    <p:extLst>
      <p:ext uri="{BB962C8B-B14F-4D97-AF65-F5344CB8AC3E}">
        <p14:creationId xmlns:p14="http://schemas.microsoft.com/office/powerpoint/2010/main" val="268126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07"/>
          <p:cNvSpPr>
            <a:spLocks noGrp="1" noChangeArrowheads="1"/>
          </p:cNvSpPr>
          <p:nvPr>
            <p:ph type="dt" sz="half" idx="10"/>
          </p:nvPr>
        </p:nvSpPr>
        <p:spPr>
          <a:ln/>
        </p:spPr>
        <p:txBody>
          <a:bodyPr/>
          <a:lstStyle>
            <a:lvl1pPr>
              <a:defRPr/>
            </a:lvl1pPr>
          </a:lstStyle>
          <a:p>
            <a:pPr>
              <a:defRPr/>
            </a:pPr>
            <a:endParaRPr lang="en-US"/>
          </a:p>
        </p:txBody>
      </p:sp>
      <p:sp>
        <p:nvSpPr>
          <p:cNvPr id="6" name="Rectangle 908"/>
          <p:cNvSpPr>
            <a:spLocks noGrp="1" noChangeArrowheads="1"/>
          </p:cNvSpPr>
          <p:nvPr>
            <p:ph type="ftr" sz="quarter" idx="11"/>
          </p:nvPr>
        </p:nvSpPr>
        <p:spPr>
          <a:ln/>
        </p:spPr>
        <p:txBody>
          <a:bodyPr/>
          <a:lstStyle>
            <a:lvl1pPr>
              <a:defRPr/>
            </a:lvl1pPr>
          </a:lstStyle>
          <a:p>
            <a:pPr>
              <a:defRPr/>
            </a:pPr>
            <a:endParaRPr lang="en-US"/>
          </a:p>
        </p:txBody>
      </p:sp>
      <p:sp>
        <p:nvSpPr>
          <p:cNvPr id="7" name="Rectangle 909"/>
          <p:cNvSpPr>
            <a:spLocks noGrp="1" noChangeArrowheads="1"/>
          </p:cNvSpPr>
          <p:nvPr>
            <p:ph type="sldNum" sz="quarter" idx="12"/>
          </p:nvPr>
        </p:nvSpPr>
        <p:spPr>
          <a:ln/>
        </p:spPr>
        <p:txBody>
          <a:bodyPr/>
          <a:lstStyle>
            <a:lvl1pPr>
              <a:defRPr/>
            </a:lvl1pPr>
          </a:lstStyle>
          <a:p>
            <a:pPr>
              <a:defRPr/>
            </a:pPr>
            <a:fld id="{970F2296-1E13-4C6B-91C5-153D74D9B6F9}" type="slidenum">
              <a:rPr lang="ar-SA" altLang="en-US" smtClean="0"/>
              <a:pPr>
                <a:defRPr/>
              </a:pPr>
              <a:t>‹#›</a:t>
            </a:fld>
            <a:endParaRPr lang="en-US" altLang="en-US"/>
          </a:p>
        </p:txBody>
      </p:sp>
    </p:spTree>
    <p:extLst>
      <p:ext uri="{BB962C8B-B14F-4D97-AF65-F5344CB8AC3E}">
        <p14:creationId xmlns:p14="http://schemas.microsoft.com/office/powerpoint/2010/main" val="122751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3.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4.png"/><Relationship Id="rId2" Type="http://schemas.openxmlformats.org/officeDocument/2006/relationships/slideLayout" Target="../slideLayouts/slideLayout30.xml"/><Relationship Id="rId16" Type="http://schemas.openxmlformats.org/officeDocument/2006/relationships/image" Target="../media/image3.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4.png"/><Relationship Id="rId2" Type="http://schemas.openxmlformats.org/officeDocument/2006/relationships/slideLayout" Target="../slideLayouts/slideLayout44.xml"/><Relationship Id="rId16" Type="http://schemas.openxmlformats.org/officeDocument/2006/relationships/image" Target="../media/image3.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4.png"/><Relationship Id="rId2" Type="http://schemas.openxmlformats.org/officeDocument/2006/relationships/slideLayout" Target="../slideLayouts/slideLayout58.xml"/><Relationship Id="rId16" Type="http://schemas.openxmlformats.org/officeDocument/2006/relationships/image" Target="../media/image3.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916"/>
          <p:cNvGrpSpPr>
            <a:grpSpLocks/>
          </p:cNvGrpSpPr>
          <p:nvPr/>
        </p:nvGrpSpPr>
        <p:grpSpPr bwMode="auto">
          <a:xfrm>
            <a:off x="-23813" y="-141288"/>
            <a:ext cx="9167813" cy="6999288"/>
            <a:chOff x="-15" y="-89"/>
            <a:chExt cx="5775" cy="4409"/>
          </a:xfrm>
        </p:grpSpPr>
        <p:sp>
          <p:nvSpPr>
            <p:cNvPr id="1032" name="Rectangle 2"/>
            <p:cNvSpPr>
              <a:spLocks noChangeArrowheads="1"/>
            </p:cNvSpPr>
            <p:nvPr userDrawn="1"/>
          </p:nvSpPr>
          <p:spPr bwMode="ltGray">
            <a:xfrm>
              <a:off x="0" y="301"/>
              <a:ext cx="5760" cy="72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3" name="Rectangle 4" descr="Cacback"/>
            <p:cNvSpPr>
              <a:spLocks noChangeArrowheads="1"/>
            </p:cNvSpPr>
            <p:nvPr userDrawn="1"/>
          </p:nvSpPr>
          <p:spPr bwMode="ltGray">
            <a:xfrm>
              <a:off x="0" y="0"/>
              <a:ext cx="1119" cy="4320"/>
            </a:xfrm>
            <a:prstGeom prst="rect">
              <a:avLst/>
            </a:pr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034" name="Group 915"/>
            <p:cNvGrpSpPr>
              <a:grpSpLocks/>
            </p:cNvGrpSpPr>
            <p:nvPr userDrawn="1"/>
          </p:nvGrpSpPr>
          <p:grpSpPr bwMode="auto">
            <a:xfrm>
              <a:off x="-15" y="-89"/>
              <a:ext cx="5295" cy="785"/>
              <a:chOff x="20" y="-89"/>
              <a:chExt cx="5295" cy="785"/>
            </a:xfrm>
          </p:grpSpPr>
          <p:sp>
            <p:nvSpPr>
              <p:cNvPr id="1036" name="Freeform 892"/>
              <p:cNvSpPr>
                <a:spLocks/>
              </p:cNvSpPr>
              <p:nvPr userDrawn="1"/>
            </p:nvSpPr>
            <p:spPr bwMode="auto">
              <a:xfrm rot="-507431">
                <a:off x="20" y="524"/>
                <a:ext cx="1059" cy="172"/>
              </a:xfrm>
              <a:custGeom>
                <a:avLst/>
                <a:gdLst>
                  <a:gd name="T0" fmla="*/ 1059 w 1059"/>
                  <a:gd name="T1" fmla="*/ 0 h 172"/>
                  <a:gd name="T2" fmla="*/ 147 w 1059"/>
                  <a:gd name="T3" fmla="*/ 144 h 172"/>
                  <a:gd name="T4" fmla="*/ 177 w 1059"/>
                  <a:gd name="T5" fmla="*/ 171 h 172"/>
                  <a:gd name="T6" fmla="*/ 1059 w 1059"/>
                  <a:gd name="T7" fmla="*/ 24 h 172"/>
                  <a:gd name="T8" fmla="*/ 1059 w 1059"/>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37" name="Freeform 893"/>
              <p:cNvSpPr>
                <a:spLocks/>
              </p:cNvSpPr>
              <p:nvPr userDrawn="1"/>
            </p:nvSpPr>
            <p:spPr bwMode="auto">
              <a:xfrm rot="-507431">
                <a:off x="1193" y="-89"/>
                <a:ext cx="4122" cy="630"/>
              </a:xfrm>
              <a:custGeom>
                <a:avLst/>
                <a:gdLst>
                  <a:gd name="T0" fmla="*/ 0 w 4122"/>
                  <a:gd name="T1" fmla="*/ 204 h 630"/>
                  <a:gd name="T2" fmla="*/ 3544 w 4122"/>
                  <a:gd name="T3" fmla="*/ 348 h 630"/>
                  <a:gd name="T4" fmla="*/ 3680 w 4122"/>
                  <a:gd name="T5" fmla="*/ 630 h 630"/>
                  <a:gd name="T6" fmla="*/ 3616 w 4122"/>
                  <a:gd name="T7" fmla="*/ 624 h 630"/>
                  <a:gd name="T8" fmla="*/ 3534 w 4122"/>
                  <a:gd name="T9" fmla="*/ 368 h 630"/>
                  <a:gd name="T10" fmla="*/ 17 w 4122"/>
                  <a:gd name="T11" fmla="*/ 231 h 630"/>
                  <a:gd name="T12" fmla="*/ 0 w 4122"/>
                  <a:gd name="T13" fmla="*/ 204 h 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38" name="Group 894"/>
              <p:cNvGrpSpPr>
                <a:grpSpLocks/>
              </p:cNvGrpSpPr>
              <p:nvPr userDrawn="1"/>
            </p:nvGrpSpPr>
            <p:grpSpPr bwMode="auto">
              <a:xfrm>
                <a:off x="1033" y="326"/>
                <a:ext cx="192" cy="192"/>
                <a:chOff x="1033" y="326"/>
                <a:chExt cx="192" cy="192"/>
              </a:xfrm>
            </p:grpSpPr>
            <p:sp>
              <p:nvSpPr>
                <p:cNvPr id="1039" name="Oval 895"/>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Oval 896"/>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Oval 897"/>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Oval 898"/>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Oval 899"/>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Oval 900"/>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Oval 901"/>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Oval 902"/>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Oval 903"/>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035" name="Rectangle 904"/>
            <p:cNvSpPr>
              <a:spLocks noChangeArrowheads="1"/>
            </p:cNvSpPr>
            <p:nvPr userDrawn="1"/>
          </p:nvSpPr>
          <p:spPr bwMode="white">
            <a:xfrm>
              <a:off x="426" y="1185"/>
              <a:ext cx="701" cy="313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27" name="Rectangle 905"/>
          <p:cNvSpPr>
            <a:spLocks noGrp="1" noChangeArrowheads="1"/>
          </p:cNvSpPr>
          <p:nvPr>
            <p:ph type="title"/>
          </p:nvPr>
        </p:nvSpPr>
        <p:spPr bwMode="auto">
          <a:xfrm>
            <a:off x="1154113"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90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435" name="Rectangle 90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23436" name="Rectangle 90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23437" name="Rectangle 90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pitchFamily="34" charset="0"/>
              </a:defRPr>
            </a:lvl1pPr>
          </a:lstStyle>
          <a:p>
            <a:pPr>
              <a:defRPr/>
            </a:pPr>
            <a:fld id="{B00336DE-72E0-4957-94E6-A6C4BEC56BF0}" type="slidenum">
              <a:rPr lang="ar-SA" altLang="en-US" smtClean="0"/>
              <a:pPr>
                <a:defRPr/>
              </a:pPr>
              <a:t>‹#›</a:t>
            </a:fld>
            <a:endParaRPr lang="en-US" altLang="en-US"/>
          </a:p>
        </p:txBody>
      </p:sp>
    </p:spTree>
    <p:extLst>
      <p:ext uri="{BB962C8B-B14F-4D97-AF65-F5344CB8AC3E}">
        <p14:creationId xmlns:p14="http://schemas.microsoft.com/office/powerpoint/2010/main" val="147475410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3"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Narrow" pitchFamily="34" charset="0"/>
        </a:defRPr>
      </a:lvl2pPr>
      <a:lvl3pPr algn="ctr" rtl="0" eaLnBrk="1" fontAlgn="base" hangingPunct="1">
        <a:spcBef>
          <a:spcPct val="0"/>
        </a:spcBef>
        <a:spcAft>
          <a:spcPct val="0"/>
        </a:spcAft>
        <a:defRPr sz="4400">
          <a:solidFill>
            <a:schemeClr val="tx2"/>
          </a:solidFill>
          <a:latin typeface="Arial Narrow" pitchFamily="34" charset="0"/>
        </a:defRPr>
      </a:lvl3pPr>
      <a:lvl4pPr algn="ctr" rtl="0" eaLnBrk="1" fontAlgn="base" hangingPunct="1">
        <a:spcBef>
          <a:spcPct val="0"/>
        </a:spcBef>
        <a:spcAft>
          <a:spcPct val="0"/>
        </a:spcAft>
        <a:defRPr sz="4400">
          <a:solidFill>
            <a:schemeClr val="tx2"/>
          </a:solidFill>
          <a:latin typeface="Arial Narrow" pitchFamily="34" charset="0"/>
        </a:defRPr>
      </a:lvl4pPr>
      <a:lvl5pPr algn="ctr" rtl="0" eaLnBrk="1" fontAlgn="base" hangingPunct="1">
        <a:spcBef>
          <a:spcPct val="0"/>
        </a:spcBef>
        <a:spcAft>
          <a:spcPct val="0"/>
        </a:spcAft>
        <a:defRPr sz="4400">
          <a:solidFill>
            <a:schemeClr val="tx2"/>
          </a:solidFill>
          <a:latin typeface="Arial Narrow" pitchFamily="34" charset="0"/>
        </a:defRPr>
      </a:lvl5pPr>
      <a:lvl6pPr marL="457200" algn="ctr" rtl="0" eaLnBrk="1" fontAlgn="base" hangingPunct="1">
        <a:spcBef>
          <a:spcPct val="0"/>
        </a:spcBef>
        <a:spcAft>
          <a:spcPct val="0"/>
        </a:spcAft>
        <a:defRPr sz="4400">
          <a:solidFill>
            <a:schemeClr val="tx2"/>
          </a:solidFill>
          <a:latin typeface="Arial Narrow" pitchFamily="34" charset="0"/>
        </a:defRPr>
      </a:lvl6pPr>
      <a:lvl7pPr marL="914400" algn="ctr" rtl="0" eaLnBrk="1" fontAlgn="base" hangingPunct="1">
        <a:spcBef>
          <a:spcPct val="0"/>
        </a:spcBef>
        <a:spcAft>
          <a:spcPct val="0"/>
        </a:spcAft>
        <a:defRPr sz="4400">
          <a:solidFill>
            <a:schemeClr val="tx2"/>
          </a:solidFill>
          <a:latin typeface="Arial Narrow" pitchFamily="34" charset="0"/>
        </a:defRPr>
      </a:lvl7pPr>
      <a:lvl8pPr marL="1371600" algn="ctr" rtl="0" eaLnBrk="1" fontAlgn="base" hangingPunct="1">
        <a:spcBef>
          <a:spcPct val="0"/>
        </a:spcBef>
        <a:spcAft>
          <a:spcPct val="0"/>
        </a:spcAft>
        <a:defRPr sz="4400">
          <a:solidFill>
            <a:schemeClr val="tx2"/>
          </a:solidFill>
          <a:latin typeface="Arial Narrow" pitchFamily="34" charset="0"/>
        </a:defRPr>
      </a:lvl8pPr>
      <a:lvl9pPr marL="1828800" algn="ctr" rtl="0" eaLnBrk="1" fontAlgn="base" hangingPunct="1">
        <a:spcBef>
          <a:spcPct val="0"/>
        </a:spcBef>
        <a:spcAft>
          <a:spcPct val="0"/>
        </a:spcAft>
        <a:defRPr sz="4400">
          <a:solidFill>
            <a:schemeClr val="tx2"/>
          </a:solidFill>
          <a:latin typeface="Arial Narrow" pitchFamily="34" charset="0"/>
        </a:defRPr>
      </a:lvl9pPr>
    </p:titleStyle>
    <p:bodyStyle>
      <a:lvl1pPr marL="342900" indent="-342900" algn="l" rtl="0" eaLnBrk="1" fontAlgn="base" hangingPunct="1">
        <a:spcBef>
          <a:spcPct val="20000"/>
        </a:spcBef>
        <a:spcAft>
          <a:spcPct val="0"/>
        </a:spcAft>
        <a:buBlip>
          <a:blip r:embed="rId17"/>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79863" y="1201738"/>
            <a:ext cx="51911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lgn="ctr">
                <a:solidFill>
                  <a:srgbClr val="000000"/>
                </a:solidFill>
                <a:miter lim="800000"/>
                <a:headEnd/>
                <a:tailEnd type="none" w="med" len="lg"/>
              </a14:hiddenLine>
            </a:ext>
          </a:extLst>
        </p:spPr>
      </p:pic>
      <p:sp>
        <p:nvSpPr>
          <p:cNvPr id="2051" name="Rectangle 3"/>
          <p:cNvSpPr>
            <a:spLocks noGrp="1" noChangeArrowheads="1"/>
          </p:cNvSpPr>
          <p:nvPr>
            <p:ph type="title"/>
          </p:nvPr>
        </p:nvSpPr>
        <p:spPr bwMode="auto">
          <a:xfrm>
            <a:off x="457200" y="385763"/>
            <a:ext cx="82296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fr-FR" smtClean="0"/>
              <a:t>Cliquez pour modifier le style du titre</a:t>
            </a:r>
          </a:p>
        </p:txBody>
      </p:sp>
      <p:sp>
        <p:nvSpPr>
          <p:cNvPr id="2052" name="Rectangle 4"/>
          <p:cNvSpPr>
            <a:spLocks noGrp="1" noChangeArrowheads="1"/>
          </p:cNvSpPr>
          <p:nvPr>
            <p:ph type="body" idx="1"/>
          </p:nvPr>
        </p:nvSpPr>
        <p:spPr bwMode="auto">
          <a:xfrm>
            <a:off x="457200" y="1701800"/>
            <a:ext cx="82296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7885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fr-FR">
              <a:solidFill>
                <a:srgbClr val="FFFFFF"/>
              </a:solidFill>
            </a:endParaRPr>
          </a:p>
        </p:txBody>
      </p:sp>
      <p:sp>
        <p:nvSpPr>
          <p:cNvPr id="7885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fr-FR">
              <a:solidFill>
                <a:srgbClr val="FFFFFF"/>
              </a:solidFill>
            </a:endParaRPr>
          </a:p>
        </p:txBody>
      </p:sp>
      <p:sp>
        <p:nvSpPr>
          <p:cNvPr id="78855" name="Rectangle 7"/>
          <p:cNvSpPr>
            <a:spLocks noGrp="1" noChangeArrowheads="1"/>
          </p:cNvSpPr>
          <p:nvPr>
            <p:ph type="sldNum" sz="quarter" idx="4"/>
          </p:nvPr>
        </p:nvSpPr>
        <p:spPr bwMode="auto">
          <a:xfrm>
            <a:off x="6816725" y="6473825"/>
            <a:ext cx="2133600" cy="21272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a:defRPr sz="1400" b="1"/>
            </a:lvl1pPr>
          </a:lstStyle>
          <a:p>
            <a:pPr fontAlgn="base">
              <a:spcBef>
                <a:spcPct val="0"/>
              </a:spcBef>
              <a:spcAft>
                <a:spcPct val="0"/>
              </a:spcAft>
              <a:defRPr/>
            </a:pPr>
            <a:fld id="{A4C044FA-D1DB-4C58-85DC-E4F12FF803CA}" type="slidenum">
              <a:rPr lang="fr-FR">
                <a:solidFill>
                  <a:srgbClr val="FFFFFF"/>
                </a:solidFill>
              </a:rPr>
              <a:pPr fontAlgn="base">
                <a:spcBef>
                  <a:spcPct val="0"/>
                </a:spcBef>
                <a:spcAft>
                  <a:spcPct val="0"/>
                </a:spcAft>
                <a:defRPr/>
              </a:pPr>
              <a:t>‹#›</a:t>
            </a:fld>
            <a:endParaRPr lang="fr-FR">
              <a:solidFill>
                <a:srgbClr val="FFFFFF"/>
              </a:solidFill>
            </a:endParaRPr>
          </a:p>
        </p:txBody>
      </p:sp>
    </p:spTree>
    <p:extLst>
      <p:ext uri="{BB962C8B-B14F-4D97-AF65-F5344CB8AC3E}">
        <p14:creationId xmlns:p14="http://schemas.microsoft.com/office/powerpoint/2010/main" val="712413665"/>
      </p:ext>
    </p:extLst>
  </p:cSld>
  <p:clrMap bg1="dk2" tx1="lt1" bg2="dk1"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transition spd="med"/>
  <p:txStyles>
    <p:titleStyle>
      <a:lvl1pPr algn="l" rtl="0" eaLnBrk="1" fontAlgn="base" hangingPunct="1">
        <a:lnSpc>
          <a:spcPct val="85000"/>
        </a:lnSpc>
        <a:spcBef>
          <a:spcPct val="0"/>
        </a:spcBef>
        <a:spcAft>
          <a:spcPct val="0"/>
        </a:spcAft>
        <a:defRPr sz="3000" b="1">
          <a:solidFill>
            <a:srgbClr val="CCFFFF"/>
          </a:solidFill>
          <a:latin typeface="+mj-lt"/>
          <a:ea typeface="+mj-ea"/>
          <a:cs typeface="+mj-cs"/>
        </a:defRPr>
      </a:lvl1pPr>
      <a:lvl2pPr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2pPr>
      <a:lvl3pPr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3pPr>
      <a:lvl4pPr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4pPr>
      <a:lvl5pPr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5pPr>
      <a:lvl6pPr marL="457200"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6pPr>
      <a:lvl7pPr marL="914400"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7pPr>
      <a:lvl8pPr marL="1371600"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8pPr>
      <a:lvl9pPr marL="1828800"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9pPr>
    </p:titleStyle>
    <p:bodyStyle>
      <a:lvl1pPr marL="265113" indent="-265113" algn="l" rtl="0" eaLnBrk="1" fontAlgn="base" hangingPunct="1">
        <a:lnSpc>
          <a:spcPct val="85000"/>
        </a:lnSpc>
        <a:spcBef>
          <a:spcPct val="55000"/>
        </a:spcBef>
        <a:spcAft>
          <a:spcPct val="0"/>
        </a:spcAft>
        <a:buClr>
          <a:srgbClr val="FFCC00"/>
        </a:buClr>
        <a:buSzPct val="70000"/>
        <a:buFont typeface="Wingdings" pitchFamily="2" charset="2"/>
        <a:buChar char="l"/>
        <a:defRPr sz="2400">
          <a:solidFill>
            <a:schemeClr val="tx1"/>
          </a:solidFill>
          <a:latin typeface="+mn-lt"/>
          <a:ea typeface="+mn-ea"/>
          <a:cs typeface="+mn-cs"/>
        </a:defRPr>
      </a:lvl1pPr>
      <a:lvl2pPr marL="808038" indent="-163513" algn="l" rtl="0" eaLnBrk="1" fontAlgn="base" hangingPunct="1">
        <a:lnSpc>
          <a:spcPct val="85000"/>
        </a:lnSpc>
        <a:spcBef>
          <a:spcPct val="25000"/>
        </a:spcBef>
        <a:spcAft>
          <a:spcPct val="0"/>
        </a:spcAft>
        <a:buClr>
          <a:srgbClr val="FF00FF"/>
        </a:buClr>
        <a:buFont typeface="Wingdings" pitchFamily="2" charset="2"/>
        <a:buChar char="§"/>
        <a:defRPr sz="2000">
          <a:solidFill>
            <a:schemeClr val="tx1"/>
          </a:solidFill>
          <a:latin typeface="+mn-lt"/>
          <a:cs typeface="+mn-cs"/>
        </a:defRPr>
      </a:lvl2pPr>
      <a:lvl3pPr marL="1389063" indent="-228600" algn="l" rtl="0" eaLnBrk="1" fontAlgn="base" hangingPunct="1">
        <a:lnSpc>
          <a:spcPct val="85000"/>
        </a:lnSpc>
        <a:spcBef>
          <a:spcPct val="10000"/>
        </a:spcBef>
        <a:spcAft>
          <a:spcPct val="0"/>
        </a:spcAft>
        <a:buClr>
          <a:schemeClr val="folHlink"/>
        </a:buClr>
        <a:buSzPct val="135000"/>
        <a:buFont typeface="Arial" pitchFamily="34" charset="0"/>
        <a:buChar char="-"/>
        <a:defRPr sz="2400">
          <a:solidFill>
            <a:schemeClr val="tx1"/>
          </a:solidFill>
          <a:latin typeface="+mn-lt"/>
          <a:cs typeface="+mn-cs"/>
        </a:defRPr>
      </a:lvl3pPr>
      <a:lvl4pPr marL="1797050" indent="-228600" algn="l" rtl="0" eaLnBrk="1" fontAlgn="base" hangingPunct="1">
        <a:lnSpc>
          <a:spcPct val="85000"/>
        </a:lnSpc>
        <a:spcBef>
          <a:spcPct val="20000"/>
        </a:spcBef>
        <a:spcAft>
          <a:spcPct val="0"/>
        </a:spcAft>
        <a:buChar char="–"/>
        <a:defRPr sz="1600">
          <a:solidFill>
            <a:schemeClr val="bg1"/>
          </a:solidFill>
          <a:latin typeface="+mn-lt"/>
          <a:cs typeface="+mn-cs"/>
        </a:defRPr>
      </a:lvl4pPr>
      <a:lvl5pPr marL="2205038" indent="-228600" algn="l" rtl="0" eaLnBrk="1" fontAlgn="base" hangingPunct="1">
        <a:lnSpc>
          <a:spcPct val="85000"/>
        </a:lnSpc>
        <a:spcBef>
          <a:spcPct val="20000"/>
        </a:spcBef>
        <a:spcAft>
          <a:spcPct val="0"/>
        </a:spcAft>
        <a:buChar char="»"/>
        <a:defRPr sz="1600">
          <a:solidFill>
            <a:schemeClr val="bg1"/>
          </a:solidFill>
          <a:latin typeface="+mn-lt"/>
          <a:cs typeface="+mn-cs"/>
        </a:defRPr>
      </a:lvl5pPr>
      <a:lvl6pPr marL="2662238" indent="-228600" algn="l" rtl="0" eaLnBrk="1" fontAlgn="base" hangingPunct="1">
        <a:lnSpc>
          <a:spcPct val="85000"/>
        </a:lnSpc>
        <a:spcBef>
          <a:spcPct val="20000"/>
        </a:spcBef>
        <a:spcAft>
          <a:spcPct val="0"/>
        </a:spcAft>
        <a:buChar char="»"/>
        <a:defRPr sz="1600">
          <a:solidFill>
            <a:schemeClr val="bg1"/>
          </a:solidFill>
          <a:latin typeface="+mn-lt"/>
          <a:cs typeface="+mn-cs"/>
        </a:defRPr>
      </a:lvl6pPr>
      <a:lvl7pPr marL="3119438" indent="-228600" algn="l" rtl="0" eaLnBrk="1" fontAlgn="base" hangingPunct="1">
        <a:lnSpc>
          <a:spcPct val="85000"/>
        </a:lnSpc>
        <a:spcBef>
          <a:spcPct val="20000"/>
        </a:spcBef>
        <a:spcAft>
          <a:spcPct val="0"/>
        </a:spcAft>
        <a:buChar char="»"/>
        <a:defRPr sz="1600">
          <a:solidFill>
            <a:schemeClr val="bg1"/>
          </a:solidFill>
          <a:latin typeface="+mn-lt"/>
          <a:cs typeface="+mn-cs"/>
        </a:defRPr>
      </a:lvl7pPr>
      <a:lvl8pPr marL="3576638" indent="-228600" algn="l" rtl="0" eaLnBrk="1" fontAlgn="base" hangingPunct="1">
        <a:lnSpc>
          <a:spcPct val="85000"/>
        </a:lnSpc>
        <a:spcBef>
          <a:spcPct val="20000"/>
        </a:spcBef>
        <a:spcAft>
          <a:spcPct val="0"/>
        </a:spcAft>
        <a:buChar char="»"/>
        <a:defRPr sz="1600">
          <a:solidFill>
            <a:schemeClr val="bg1"/>
          </a:solidFill>
          <a:latin typeface="+mn-lt"/>
          <a:cs typeface="+mn-cs"/>
        </a:defRPr>
      </a:lvl8pPr>
      <a:lvl9pPr marL="4033838" indent="-228600" algn="l" rtl="0" eaLnBrk="1" fontAlgn="base" hangingPunct="1">
        <a:lnSpc>
          <a:spcPct val="85000"/>
        </a:lnSpc>
        <a:spcBef>
          <a:spcPct val="20000"/>
        </a:spcBef>
        <a:spcAft>
          <a:spcPct val="0"/>
        </a:spcAft>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79863" y="1201738"/>
            <a:ext cx="51911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lgn="ctr">
                <a:solidFill>
                  <a:srgbClr val="000000"/>
                </a:solidFill>
                <a:miter lim="800000"/>
                <a:headEnd/>
                <a:tailEnd type="none" w="med" len="lg"/>
              </a14:hiddenLine>
            </a:ext>
          </a:extLst>
        </p:spPr>
      </p:pic>
      <p:sp>
        <p:nvSpPr>
          <p:cNvPr id="2051" name="Rectangle 3"/>
          <p:cNvSpPr>
            <a:spLocks noGrp="1" noChangeArrowheads="1"/>
          </p:cNvSpPr>
          <p:nvPr>
            <p:ph type="title"/>
          </p:nvPr>
        </p:nvSpPr>
        <p:spPr bwMode="auto">
          <a:xfrm>
            <a:off x="457200" y="385763"/>
            <a:ext cx="82296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fr-FR" smtClean="0"/>
              <a:t>Cliquez pour modifier le style du titre</a:t>
            </a:r>
          </a:p>
        </p:txBody>
      </p:sp>
      <p:sp>
        <p:nvSpPr>
          <p:cNvPr id="2052" name="Rectangle 4"/>
          <p:cNvSpPr>
            <a:spLocks noGrp="1" noChangeArrowheads="1"/>
          </p:cNvSpPr>
          <p:nvPr>
            <p:ph type="body" idx="1"/>
          </p:nvPr>
        </p:nvSpPr>
        <p:spPr bwMode="auto">
          <a:xfrm>
            <a:off x="457200" y="1701800"/>
            <a:ext cx="82296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7885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fr-FR">
              <a:solidFill>
                <a:srgbClr val="FFFFFF"/>
              </a:solidFill>
            </a:endParaRPr>
          </a:p>
        </p:txBody>
      </p:sp>
      <p:sp>
        <p:nvSpPr>
          <p:cNvPr id="7885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fr-FR">
              <a:solidFill>
                <a:srgbClr val="FFFFFF"/>
              </a:solidFill>
            </a:endParaRPr>
          </a:p>
        </p:txBody>
      </p:sp>
      <p:sp>
        <p:nvSpPr>
          <p:cNvPr id="78855" name="Rectangle 7"/>
          <p:cNvSpPr>
            <a:spLocks noGrp="1" noChangeArrowheads="1"/>
          </p:cNvSpPr>
          <p:nvPr>
            <p:ph type="sldNum" sz="quarter" idx="4"/>
          </p:nvPr>
        </p:nvSpPr>
        <p:spPr bwMode="auto">
          <a:xfrm>
            <a:off x="6816725" y="6473825"/>
            <a:ext cx="2133600" cy="21272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a:defRPr sz="1400" b="1"/>
            </a:lvl1pPr>
          </a:lstStyle>
          <a:p>
            <a:pPr fontAlgn="base">
              <a:spcBef>
                <a:spcPct val="0"/>
              </a:spcBef>
              <a:spcAft>
                <a:spcPct val="0"/>
              </a:spcAft>
              <a:defRPr/>
            </a:pPr>
            <a:fld id="{A4C044FA-D1DB-4C58-85DC-E4F12FF803CA}" type="slidenum">
              <a:rPr lang="fr-FR">
                <a:solidFill>
                  <a:srgbClr val="FFFFFF"/>
                </a:solidFill>
              </a:rPr>
              <a:pPr fontAlgn="base">
                <a:spcBef>
                  <a:spcPct val="0"/>
                </a:spcBef>
                <a:spcAft>
                  <a:spcPct val="0"/>
                </a:spcAft>
                <a:defRPr/>
              </a:pPr>
              <a:t>‹#›</a:t>
            </a:fld>
            <a:endParaRPr lang="fr-FR">
              <a:solidFill>
                <a:srgbClr val="FFFFFF"/>
              </a:solidFill>
            </a:endParaRPr>
          </a:p>
        </p:txBody>
      </p:sp>
    </p:spTree>
    <p:extLst>
      <p:ext uri="{BB962C8B-B14F-4D97-AF65-F5344CB8AC3E}">
        <p14:creationId xmlns:p14="http://schemas.microsoft.com/office/powerpoint/2010/main" val="2083588678"/>
      </p:ext>
    </p:extLst>
  </p:cSld>
  <p:clrMap bg1="dk2" tx1="lt1" bg2="dk1"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Lst>
  <p:transition spd="med"/>
  <p:txStyles>
    <p:titleStyle>
      <a:lvl1pPr algn="l" rtl="0" eaLnBrk="1" fontAlgn="base" hangingPunct="1">
        <a:lnSpc>
          <a:spcPct val="85000"/>
        </a:lnSpc>
        <a:spcBef>
          <a:spcPct val="0"/>
        </a:spcBef>
        <a:spcAft>
          <a:spcPct val="0"/>
        </a:spcAft>
        <a:defRPr sz="3000" b="1">
          <a:solidFill>
            <a:srgbClr val="CCFFFF"/>
          </a:solidFill>
          <a:latin typeface="+mj-lt"/>
          <a:ea typeface="+mj-ea"/>
          <a:cs typeface="+mj-cs"/>
        </a:defRPr>
      </a:lvl1pPr>
      <a:lvl2pPr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2pPr>
      <a:lvl3pPr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3pPr>
      <a:lvl4pPr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4pPr>
      <a:lvl5pPr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5pPr>
      <a:lvl6pPr marL="457200"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6pPr>
      <a:lvl7pPr marL="914400"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7pPr>
      <a:lvl8pPr marL="1371600"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8pPr>
      <a:lvl9pPr marL="1828800"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9pPr>
    </p:titleStyle>
    <p:bodyStyle>
      <a:lvl1pPr marL="265113" indent="-265113" algn="l" rtl="0" eaLnBrk="1" fontAlgn="base" hangingPunct="1">
        <a:lnSpc>
          <a:spcPct val="85000"/>
        </a:lnSpc>
        <a:spcBef>
          <a:spcPct val="55000"/>
        </a:spcBef>
        <a:spcAft>
          <a:spcPct val="0"/>
        </a:spcAft>
        <a:buClr>
          <a:srgbClr val="FFCC00"/>
        </a:buClr>
        <a:buSzPct val="70000"/>
        <a:buFont typeface="Wingdings" pitchFamily="2" charset="2"/>
        <a:buChar char="l"/>
        <a:defRPr sz="2400">
          <a:solidFill>
            <a:schemeClr val="tx1"/>
          </a:solidFill>
          <a:latin typeface="+mn-lt"/>
          <a:ea typeface="+mn-ea"/>
          <a:cs typeface="+mn-cs"/>
        </a:defRPr>
      </a:lvl1pPr>
      <a:lvl2pPr marL="808038" indent="-163513" algn="l" rtl="0" eaLnBrk="1" fontAlgn="base" hangingPunct="1">
        <a:lnSpc>
          <a:spcPct val="85000"/>
        </a:lnSpc>
        <a:spcBef>
          <a:spcPct val="25000"/>
        </a:spcBef>
        <a:spcAft>
          <a:spcPct val="0"/>
        </a:spcAft>
        <a:buClr>
          <a:srgbClr val="FF00FF"/>
        </a:buClr>
        <a:buFont typeface="Wingdings" pitchFamily="2" charset="2"/>
        <a:buChar char="§"/>
        <a:defRPr sz="2000">
          <a:solidFill>
            <a:schemeClr val="tx1"/>
          </a:solidFill>
          <a:latin typeface="+mn-lt"/>
          <a:cs typeface="+mn-cs"/>
        </a:defRPr>
      </a:lvl2pPr>
      <a:lvl3pPr marL="1389063" indent="-228600" algn="l" rtl="0" eaLnBrk="1" fontAlgn="base" hangingPunct="1">
        <a:lnSpc>
          <a:spcPct val="85000"/>
        </a:lnSpc>
        <a:spcBef>
          <a:spcPct val="10000"/>
        </a:spcBef>
        <a:spcAft>
          <a:spcPct val="0"/>
        </a:spcAft>
        <a:buClr>
          <a:schemeClr val="folHlink"/>
        </a:buClr>
        <a:buSzPct val="135000"/>
        <a:buFont typeface="Arial" pitchFamily="34" charset="0"/>
        <a:buChar char="-"/>
        <a:defRPr sz="2400">
          <a:solidFill>
            <a:schemeClr val="tx1"/>
          </a:solidFill>
          <a:latin typeface="+mn-lt"/>
          <a:cs typeface="+mn-cs"/>
        </a:defRPr>
      </a:lvl3pPr>
      <a:lvl4pPr marL="1797050" indent="-228600" algn="l" rtl="0" eaLnBrk="1" fontAlgn="base" hangingPunct="1">
        <a:lnSpc>
          <a:spcPct val="85000"/>
        </a:lnSpc>
        <a:spcBef>
          <a:spcPct val="20000"/>
        </a:spcBef>
        <a:spcAft>
          <a:spcPct val="0"/>
        </a:spcAft>
        <a:buChar char="–"/>
        <a:defRPr sz="1600">
          <a:solidFill>
            <a:schemeClr val="bg1"/>
          </a:solidFill>
          <a:latin typeface="+mn-lt"/>
          <a:cs typeface="+mn-cs"/>
        </a:defRPr>
      </a:lvl4pPr>
      <a:lvl5pPr marL="2205038" indent="-228600" algn="l" rtl="0" eaLnBrk="1" fontAlgn="base" hangingPunct="1">
        <a:lnSpc>
          <a:spcPct val="85000"/>
        </a:lnSpc>
        <a:spcBef>
          <a:spcPct val="20000"/>
        </a:spcBef>
        <a:spcAft>
          <a:spcPct val="0"/>
        </a:spcAft>
        <a:buChar char="»"/>
        <a:defRPr sz="1600">
          <a:solidFill>
            <a:schemeClr val="bg1"/>
          </a:solidFill>
          <a:latin typeface="+mn-lt"/>
          <a:cs typeface="+mn-cs"/>
        </a:defRPr>
      </a:lvl5pPr>
      <a:lvl6pPr marL="2662238" indent="-228600" algn="l" rtl="0" eaLnBrk="1" fontAlgn="base" hangingPunct="1">
        <a:lnSpc>
          <a:spcPct val="85000"/>
        </a:lnSpc>
        <a:spcBef>
          <a:spcPct val="20000"/>
        </a:spcBef>
        <a:spcAft>
          <a:spcPct val="0"/>
        </a:spcAft>
        <a:buChar char="»"/>
        <a:defRPr sz="1600">
          <a:solidFill>
            <a:schemeClr val="bg1"/>
          </a:solidFill>
          <a:latin typeface="+mn-lt"/>
          <a:cs typeface="+mn-cs"/>
        </a:defRPr>
      </a:lvl6pPr>
      <a:lvl7pPr marL="3119438" indent="-228600" algn="l" rtl="0" eaLnBrk="1" fontAlgn="base" hangingPunct="1">
        <a:lnSpc>
          <a:spcPct val="85000"/>
        </a:lnSpc>
        <a:spcBef>
          <a:spcPct val="20000"/>
        </a:spcBef>
        <a:spcAft>
          <a:spcPct val="0"/>
        </a:spcAft>
        <a:buChar char="»"/>
        <a:defRPr sz="1600">
          <a:solidFill>
            <a:schemeClr val="bg1"/>
          </a:solidFill>
          <a:latin typeface="+mn-lt"/>
          <a:cs typeface="+mn-cs"/>
        </a:defRPr>
      </a:lvl7pPr>
      <a:lvl8pPr marL="3576638" indent="-228600" algn="l" rtl="0" eaLnBrk="1" fontAlgn="base" hangingPunct="1">
        <a:lnSpc>
          <a:spcPct val="85000"/>
        </a:lnSpc>
        <a:spcBef>
          <a:spcPct val="20000"/>
        </a:spcBef>
        <a:spcAft>
          <a:spcPct val="0"/>
        </a:spcAft>
        <a:buChar char="»"/>
        <a:defRPr sz="1600">
          <a:solidFill>
            <a:schemeClr val="bg1"/>
          </a:solidFill>
          <a:latin typeface="+mn-lt"/>
          <a:cs typeface="+mn-cs"/>
        </a:defRPr>
      </a:lvl8pPr>
      <a:lvl9pPr marL="4033838" indent="-228600" algn="l" rtl="0" eaLnBrk="1" fontAlgn="base" hangingPunct="1">
        <a:lnSpc>
          <a:spcPct val="85000"/>
        </a:lnSpc>
        <a:spcBef>
          <a:spcPct val="20000"/>
        </a:spcBef>
        <a:spcAft>
          <a:spcPct val="0"/>
        </a:spcAft>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79863" y="1201738"/>
            <a:ext cx="51911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lgn="ctr">
                <a:solidFill>
                  <a:srgbClr val="000000"/>
                </a:solidFill>
                <a:miter lim="800000"/>
                <a:headEnd/>
                <a:tailEnd type="none" w="med" len="lg"/>
              </a14:hiddenLine>
            </a:ext>
          </a:extLst>
        </p:spPr>
      </p:pic>
      <p:sp>
        <p:nvSpPr>
          <p:cNvPr id="2051" name="Rectangle 3"/>
          <p:cNvSpPr>
            <a:spLocks noGrp="1" noChangeArrowheads="1"/>
          </p:cNvSpPr>
          <p:nvPr>
            <p:ph type="title"/>
          </p:nvPr>
        </p:nvSpPr>
        <p:spPr bwMode="auto">
          <a:xfrm>
            <a:off x="457200" y="385763"/>
            <a:ext cx="82296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fr-FR" smtClean="0"/>
              <a:t>Cliquez pour modifier le style du titre</a:t>
            </a:r>
          </a:p>
        </p:txBody>
      </p:sp>
      <p:sp>
        <p:nvSpPr>
          <p:cNvPr id="2052" name="Rectangle 4"/>
          <p:cNvSpPr>
            <a:spLocks noGrp="1" noChangeArrowheads="1"/>
          </p:cNvSpPr>
          <p:nvPr>
            <p:ph type="body" idx="1"/>
          </p:nvPr>
        </p:nvSpPr>
        <p:spPr bwMode="auto">
          <a:xfrm>
            <a:off x="457200" y="1701800"/>
            <a:ext cx="82296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7885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fr-FR">
              <a:solidFill>
                <a:srgbClr val="FFFFFF"/>
              </a:solidFill>
            </a:endParaRPr>
          </a:p>
        </p:txBody>
      </p:sp>
      <p:sp>
        <p:nvSpPr>
          <p:cNvPr id="7885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fr-FR">
              <a:solidFill>
                <a:srgbClr val="FFFFFF"/>
              </a:solidFill>
            </a:endParaRPr>
          </a:p>
        </p:txBody>
      </p:sp>
      <p:sp>
        <p:nvSpPr>
          <p:cNvPr id="78855" name="Rectangle 7"/>
          <p:cNvSpPr>
            <a:spLocks noGrp="1" noChangeArrowheads="1"/>
          </p:cNvSpPr>
          <p:nvPr>
            <p:ph type="sldNum" sz="quarter" idx="4"/>
          </p:nvPr>
        </p:nvSpPr>
        <p:spPr bwMode="auto">
          <a:xfrm>
            <a:off x="6816725" y="6473825"/>
            <a:ext cx="2133600" cy="21272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a:defRPr sz="1400" b="1"/>
            </a:lvl1pPr>
          </a:lstStyle>
          <a:p>
            <a:pPr fontAlgn="base">
              <a:spcBef>
                <a:spcPct val="0"/>
              </a:spcBef>
              <a:spcAft>
                <a:spcPct val="0"/>
              </a:spcAft>
              <a:defRPr/>
            </a:pPr>
            <a:fld id="{A4C044FA-D1DB-4C58-85DC-E4F12FF803CA}" type="slidenum">
              <a:rPr lang="fr-FR">
                <a:solidFill>
                  <a:srgbClr val="FFFFFF"/>
                </a:solidFill>
              </a:rPr>
              <a:pPr fontAlgn="base">
                <a:spcBef>
                  <a:spcPct val="0"/>
                </a:spcBef>
                <a:spcAft>
                  <a:spcPct val="0"/>
                </a:spcAft>
                <a:defRPr/>
              </a:pPr>
              <a:t>‹#›</a:t>
            </a:fld>
            <a:endParaRPr lang="fr-FR">
              <a:solidFill>
                <a:srgbClr val="FFFFFF"/>
              </a:solidFill>
            </a:endParaRPr>
          </a:p>
        </p:txBody>
      </p:sp>
    </p:spTree>
    <p:extLst>
      <p:ext uri="{BB962C8B-B14F-4D97-AF65-F5344CB8AC3E}">
        <p14:creationId xmlns:p14="http://schemas.microsoft.com/office/powerpoint/2010/main" val="3056006311"/>
      </p:ext>
    </p:extLst>
  </p:cSld>
  <p:clrMap bg1="dk2" tx1="lt1" bg2="dk1"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Lst>
  <p:transition spd="med"/>
  <p:txStyles>
    <p:titleStyle>
      <a:lvl1pPr algn="l" rtl="0" eaLnBrk="1" fontAlgn="base" hangingPunct="1">
        <a:lnSpc>
          <a:spcPct val="85000"/>
        </a:lnSpc>
        <a:spcBef>
          <a:spcPct val="0"/>
        </a:spcBef>
        <a:spcAft>
          <a:spcPct val="0"/>
        </a:spcAft>
        <a:defRPr sz="3000" b="1">
          <a:solidFill>
            <a:srgbClr val="CCFFFF"/>
          </a:solidFill>
          <a:latin typeface="+mj-lt"/>
          <a:ea typeface="+mj-ea"/>
          <a:cs typeface="+mj-cs"/>
        </a:defRPr>
      </a:lvl1pPr>
      <a:lvl2pPr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2pPr>
      <a:lvl3pPr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3pPr>
      <a:lvl4pPr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4pPr>
      <a:lvl5pPr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5pPr>
      <a:lvl6pPr marL="457200"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6pPr>
      <a:lvl7pPr marL="914400"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7pPr>
      <a:lvl8pPr marL="1371600"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8pPr>
      <a:lvl9pPr marL="1828800"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9pPr>
    </p:titleStyle>
    <p:bodyStyle>
      <a:lvl1pPr marL="265113" indent="-265113" algn="l" rtl="0" eaLnBrk="1" fontAlgn="base" hangingPunct="1">
        <a:lnSpc>
          <a:spcPct val="85000"/>
        </a:lnSpc>
        <a:spcBef>
          <a:spcPct val="55000"/>
        </a:spcBef>
        <a:spcAft>
          <a:spcPct val="0"/>
        </a:spcAft>
        <a:buClr>
          <a:srgbClr val="FFCC00"/>
        </a:buClr>
        <a:buSzPct val="70000"/>
        <a:buFont typeface="Wingdings" pitchFamily="2" charset="2"/>
        <a:buChar char="l"/>
        <a:defRPr sz="2400">
          <a:solidFill>
            <a:schemeClr val="tx1"/>
          </a:solidFill>
          <a:latin typeface="+mn-lt"/>
          <a:ea typeface="+mn-ea"/>
          <a:cs typeface="+mn-cs"/>
        </a:defRPr>
      </a:lvl1pPr>
      <a:lvl2pPr marL="808038" indent="-163513" algn="l" rtl="0" eaLnBrk="1" fontAlgn="base" hangingPunct="1">
        <a:lnSpc>
          <a:spcPct val="85000"/>
        </a:lnSpc>
        <a:spcBef>
          <a:spcPct val="25000"/>
        </a:spcBef>
        <a:spcAft>
          <a:spcPct val="0"/>
        </a:spcAft>
        <a:buClr>
          <a:srgbClr val="FF00FF"/>
        </a:buClr>
        <a:buFont typeface="Wingdings" pitchFamily="2" charset="2"/>
        <a:buChar char="§"/>
        <a:defRPr sz="2000">
          <a:solidFill>
            <a:schemeClr val="tx1"/>
          </a:solidFill>
          <a:latin typeface="+mn-lt"/>
          <a:cs typeface="+mn-cs"/>
        </a:defRPr>
      </a:lvl2pPr>
      <a:lvl3pPr marL="1389063" indent="-228600" algn="l" rtl="0" eaLnBrk="1" fontAlgn="base" hangingPunct="1">
        <a:lnSpc>
          <a:spcPct val="85000"/>
        </a:lnSpc>
        <a:spcBef>
          <a:spcPct val="10000"/>
        </a:spcBef>
        <a:spcAft>
          <a:spcPct val="0"/>
        </a:spcAft>
        <a:buClr>
          <a:schemeClr val="folHlink"/>
        </a:buClr>
        <a:buSzPct val="135000"/>
        <a:buFont typeface="Arial" pitchFamily="34" charset="0"/>
        <a:buChar char="-"/>
        <a:defRPr sz="2400">
          <a:solidFill>
            <a:schemeClr val="tx1"/>
          </a:solidFill>
          <a:latin typeface="+mn-lt"/>
          <a:cs typeface="+mn-cs"/>
        </a:defRPr>
      </a:lvl3pPr>
      <a:lvl4pPr marL="1797050" indent="-228600" algn="l" rtl="0" eaLnBrk="1" fontAlgn="base" hangingPunct="1">
        <a:lnSpc>
          <a:spcPct val="85000"/>
        </a:lnSpc>
        <a:spcBef>
          <a:spcPct val="20000"/>
        </a:spcBef>
        <a:spcAft>
          <a:spcPct val="0"/>
        </a:spcAft>
        <a:buChar char="–"/>
        <a:defRPr sz="1600">
          <a:solidFill>
            <a:schemeClr val="bg1"/>
          </a:solidFill>
          <a:latin typeface="+mn-lt"/>
          <a:cs typeface="+mn-cs"/>
        </a:defRPr>
      </a:lvl4pPr>
      <a:lvl5pPr marL="2205038" indent="-228600" algn="l" rtl="0" eaLnBrk="1" fontAlgn="base" hangingPunct="1">
        <a:lnSpc>
          <a:spcPct val="85000"/>
        </a:lnSpc>
        <a:spcBef>
          <a:spcPct val="20000"/>
        </a:spcBef>
        <a:spcAft>
          <a:spcPct val="0"/>
        </a:spcAft>
        <a:buChar char="»"/>
        <a:defRPr sz="1600">
          <a:solidFill>
            <a:schemeClr val="bg1"/>
          </a:solidFill>
          <a:latin typeface="+mn-lt"/>
          <a:cs typeface="+mn-cs"/>
        </a:defRPr>
      </a:lvl5pPr>
      <a:lvl6pPr marL="2662238" indent="-228600" algn="l" rtl="0" eaLnBrk="1" fontAlgn="base" hangingPunct="1">
        <a:lnSpc>
          <a:spcPct val="85000"/>
        </a:lnSpc>
        <a:spcBef>
          <a:spcPct val="20000"/>
        </a:spcBef>
        <a:spcAft>
          <a:spcPct val="0"/>
        </a:spcAft>
        <a:buChar char="»"/>
        <a:defRPr sz="1600">
          <a:solidFill>
            <a:schemeClr val="bg1"/>
          </a:solidFill>
          <a:latin typeface="+mn-lt"/>
          <a:cs typeface="+mn-cs"/>
        </a:defRPr>
      </a:lvl6pPr>
      <a:lvl7pPr marL="3119438" indent="-228600" algn="l" rtl="0" eaLnBrk="1" fontAlgn="base" hangingPunct="1">
        <a:lnSpc>
          <a:spcPct val="85000"/>
        </a:lnSpc>
        <a:spcBef>
          <a:spcPct val="20000"/>
        </a:spcBef>
        <a:spcAft>
          <a:spcPct val="0"/>
        </a:spcAft>
        <a:buChar char="»"/>
        <a:defRPr sz="1600">
          <a:solidFill>
            <a:schemeClr val="bg1"/>
          </a:solidFill>
          <a:latin typeface="+mn-lt"/>
          <a:cs typeface="+mn-cs"/>
        </a:defRPr>
      </a:lvl7pPr>
      <a:lvl8pPr marL="3576638" indent="-228600" algn="l" rtl="0" eaLnBrk="1" fontAlgn="base" hangingPunct="1">
        <a:lnSpc>
          <a:spcPct val="85000"/>
        </a:lnSpc>
        <a:spcBef>
          <a:spcPct val="20000"/>
        </a:spcBef>
        <a:spcAft>
          <a:spcPct val="0"/>
        </a:spcAft>
        <a:buChar char="»"/>
        <a:defRPr sz="1600">
          <a:solidFill>
            <a:schemeClr val="bg1"/>
          </a:solidFill>
          <a:latin typeface="+mn-lt"/>
          <a:cs typeface="+mn-cs"/>
        </a:defRPr>
      </a:lvl8pPr>
      <a:lvl9pPr marL="4033838" indent="-228600" algn="l" rtl="0" eaLnBrk="1" fontAlgn="base" hangingPunct="1">
        <a:lnSpc>
          <a:spcPct val="85000"/>
        </a:lnSpc>
        <a:spcBef>
          <a:spcPct val="20000"/>
        </a:spcBef>
        <a:spcAft>
          <a:spcPct val="0"/>
        </a:spcAft>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79863" y="1201738"/>
            <a:ext cx="51911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lgn="ctr">
                <a:solidFill>
                  <a:srgbClr val="000000"/>
                </a:solidFill>
                <a:miter lim="800000"/>
                <a:headEnd/>
                <a:tailEnd type="none" w="med" len="lg"/>
              </a14:hiddenLine>
            </a:ext>
          </a:extLst>
        </p:spPr>
      </p:pic>
      <p:sp>
        <p:nvSpPr>
          <p:cNvPr id="2051" name="Rectangle 3"/>
          <p:cNvSpPr>
            <a:spLocks noGrp="1" noChangeArrowheads="1"/>
          </p:cNvSpPr>
          <p:nvPr>
            <p:ph type="title"/>
          </p:nvPr>
        </p:nvSpPr>
        <p:spPr bwMode="auto">
          <a:xfrm>
            <a:off x="457200" y="385763"/>
            <a:ext cx="82296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fr-FR" smtClean="0"/>
              <a:t>Cliquez pour modifier le style du titre</a:t>
            </a:r>
          </a:p>
        </p:txBody>
      </p:sp>
      <p:sp>
        <p:nvSpPr>
          <p:cNvPr id="2052" name="Rectangle 4"/>
          <p:cNvSpPr>
            <a:spLocks noGrp="1" noChangeArrowheads="1"/>
          </p:cNvSpPr>
          <p:nvPr>
            <p:ph type="body" idx="1"/>
          </p:nvPr>
        </p:nvSpPr>
        <p:spPr bwMode="auto">
          <a:xfrm>
            <a:off x="457200" y="1701800"/>
            <a:ext cx="82296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7885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fr-FR">
              <a:solidFill>
                <a:srgbClr val="FFFFFF"/>
              </a:solidFill>
            </a:endParaRPr>
          </a:p>
        </p:txBody>
      </p:sp>
      <p:sp>
        <p:nvSpPr>
          <p:cNvPr id="7885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fr-FR">
              <a:solidFill>
                <a:srgbClr val="FFFFFF"/>
              </a:solidFill>
            </a:endParaRPr>
          </a:p>
        </p:txBody>
      </p:sp>
      <p:sp>
        <p:nvSpPr>
          <p:cNvPr id="78855" name="Rectangle 7"/>
          <p:cNvSpPr>
            <a:spLocks noGrp="1" noChangeArrowheads="1"/>
          </p:cNvSpPr>
          <p:nvPr>
            <p:ph type="sldNum" sz="quarter" idx="4"/>
          </p:nvPr>
        </p:nvSpPr>
        <p:spPr bwMode="auto">
          <a:xfrm>
            <a:off x="6816725" y="6473825"/>
            <a:ext cx="2133600" cy="21272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a:defRPr sz="1400" b="1"/>
            </a:lvl1pPr>
          </a:lstStyle>
          <a:p>
            <a:pPr fontAlgn="base">
              <a:spcBef>
                <a:spcPct val="0"/>
              </a:spcBef>
              <a:spcAft>
                <a:spcPct val="0"/>
              </a:spcAft>
              <a:defRPr/>
            </a:pPr>
            <a:fld id="{02436A73-34F7-4F97-8C5C-42EC73F96C2D}" type="slidenum">
              <a:rPr lang="fr-FR">
                <a:solidFill>
                  <a:srgbClr val="FFFFFF"/>
                </a:solidFill>
              </a:rPr>
              <a:pPr fontAlgn="base">
                <a:spcBef>
                  <a:spcPct val="0"/>
                </a:spcBef>
                <a:spcAft>
                  <a:spcPct val="0"/>
                </a:spcAft>
                <a:defRPr/>
              </a:pPr>
              <a:t>‹#›</a:t>
            </a:fld>
            <a:endParaRPr lang="fr-FR">
              <a:solidFill>
                <a:srgbClr val="FFFFFF"/>
              </a:solidFill>
            </a:endParaRPr>
          </a:p>
        </p:txBody>
      </p:sp>
    </p:spTree>
    <p:extLst>
      <p:ext uri="{BB962C8B-B14F-4D97-AF65-F5344CB8AC3E}">
        <p14:creationId xmlns:p14="http://schemas.microsoft.com/office/powerpoint/2010/main" val="3421101936"/>
      </p:ext>
    </p:extLst>
  </p:cSld>
  <p:clrMap bg1="dk2" tx1="lt1" bg2="dk1"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Lst>
  <p:transition spd="med"/>
  <p:txStyles>
    <p:titleStyle>
      <a:lvl1pPr algn="l" rtl="0" eaLnBrk="1" fontAlgn="base" hangingPunct="1">
        <a:lnSpc>
          <a:spcPct val="85000"/>
        </a:lnSpc>
        <a:spcBef>
          <a:spcPct val="0"/>
        </a:spcBef>
        <a:spcAft>
          <a:spcPct val="0"/>
        </a:spcAft>
        <a:defRPr sz="3000" b="1">
          <a:solidFill>
            <a:srgbClr val="CCFFFF"/>
          </a:solidFill>
          <a:latin typeface="+mj-lt"/>
          <a:ea typeface="+mj-ea"/>
          <a:cs typeface="+mj-cs"/>
        </a:defRPr>
      </a:lvl1pPr>
      <a:lvl2pPr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2pPr>
      <a:lvl3pPr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3pPr>
      <a:lvl4pPr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4pPr>
      <a:lvl5pPr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5pPr>
      <a:lvl6pPr marL="457200"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6pPr>
      <a:lvl7pPr marL="914400"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7pPr>
      <a:lvl8pPr marL="1371600"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8pPr>
      <a:lvl9pPr marL="1828800" algn="l" rtl="0" eaLnBrk="1" fontAlgn="base" hangingPunct="1">
        <a:lnSpc>
          <a:spcPct val="85000"/>
        </a:lnSpc>
        <a:spcBef>
          <a:spcPct val="0"/>
        </a:spcBef>
        <a:spcAft>
          <a:spcPct val="0"/>
        </a:spcAft>
        <a:defRPr sz="3000" b="1">
          <a:solidFill>
            <a:srgbClr val="CCFFFF"/>
          </a:solidFill>
          <a:latin typeface="Arial" pitchFamily="34" charset="0"/>
          <a:cs typeface="Arial" pitchFamily="34" charset="0"/>
        </a:defRPr>
      </a:lvl9pPr>
    </p:titleStyle>
    <p:bodyStyle>
      <a:lvl1pPr marL="265113" indent="-265113" algn="l" rtl="0" eaLnBrk="1" fontAlgn="base" hangingPunct="1">
        <a:lnSpc>
          <a:spcPct val="85000"/>
        </a:lnSpc>
        <a:spcBef>
          <a:spcPct val="55000"/>
        </a:spcBef>
        <a:spcAft>
          <a:spcPct val="0"/>
        </a:spcAft>
        <a:buClr>
          <a:srgbClr val="FFCC00"/>
        </a:buClr>
        <a:buSzPct val="70000"/>
        <a:buFont typeface="Wingdings" pitchFamily="2" charset="2"/>
        <a:buChar char="l"/>
        <a:defRPr sz="2400">
          <a:solidFill>
            <a:schemeClr val="tx1"/>
          </a:solidFill>
          <a:latin typeface="+mn-lt"/>
          <a:ea typeface="+mn-ea"/>
          <a:cs typeface="+mn-cs"/>
        </a:defRPr>
      </a:lvl1pPr>
      <a:lvl2pPr marL="808038" indent="-163513" algn="l" rtl="0" eaLnBrk="1" fontAlgn="base" hangingPunct="1">
        <a:lnSpc>
          <a:spcPct val="85000"/>
        </a:lnSpc>
        <a:spcBef>
          <a:spcPct val="25000"/>
        </a:spcBef>
        <a:spcAft>
          <a:spcPct val="0"/>
        </a:spcAft>
        <a:buClr>
          <a:srgbClr val="FF00FF"/>
        </a:buClr>
        <a:buFont typeface="Wingdings" pitchFamily="2" charset="2"/>
        <a:buChar char="§"/>
        <a:defRPr sz="2000">
          <a:solidFill>
            <a:schemeClr val="tx1"/>
          </a:solidFill>
          <a:latin typeface="+mn-lt"/>
          <a:cs typeface="+mn-cs"/>
        </a:defRPr>
      </a:lvl2pPr>
      <a:lvl3pPr marL="1389063" indent="-228600" algn="l" rtl="0" eaLnBrk="1" fontAlgn="base" hangingPunct="1">
        <a:lnSpc>
          <a:spcPct val="85000"/>
        </a:lnSpc>
        <a:spcBef>
          <a:spcPct val="10000"/>
        </a:spcBef>
        <a:spcAft>
          <a:spcPct val="0"/>
        </a:spcAft>
        <a:buClr>
          <a:schemeClr val="folHlink"/>
        </a:buClr>
        <a:buSzPct val="135000"/>
        <a:buFont typeface="Arial" pitchFamily="34" charset="0"/>
        <a:buChar char="-"/>
        <a:defRPr sz="2400">
          <a:solidFill>
            <a:schemeClr val="tx1"/>
          </a:solidFill>
          <a:latin typeface="+mn-lt"/>
          <a:cs typeface="+mn-cs"/>
        </a:defRPr>
      </a:lvl3pPr>
      <a:lvl4pPr marL="1797050" indent="-228600" algn="l" rtl="0" eaLnBrk="1" fontAlgn="base" hangingPunct="1">
        <a:lnSpc>
          <a:spcPct val="85000"/>
        </a:lnSpc>
        <a:spcBef>
          <a:spcPct val="20000"/>
        </a:spcBef>
        <a:spcAft>
          <a:spcPct val="0"/>
        </a:spcAft>
        <a:buChar char="–"/>
        <a:defRPr sz="1600">
          <a:solidFill>
            <a:schemeClr val="bg1"/>
          </a:solidFill>
          <a:latin typeface="+mn-lt"/>
          <a:cs typeface="+mn-cs"/>
        </a:defRPr>
      </a:lvl4pPr>
      <a:lvl5pPr marL="2205038" indent="-228600" algn="l" rtl="0" eaLnBrk="1" fontAlgn="base" hangingPunct="1">
        <a:lnSpc>
          <a:spcPct val="85000"/>
        </a:lnSpc>
        <a:spcBef>
          <a:spcPct val="20000"/>
        </a:spcBef>
        <a:spcAft>
          <a:spcPct val="0"/>
        </a:spcAft>
        <a:buChar char="»"/>
        <a:defRPr sz="1600">
          <a:solidFill>
            <a:schemeClr val="bg1"/>
          </a:solidFill>
          <a:latin typeface="+mn-lt"/>
          <a:cs typeface="+mn-cs"/>
        </a:defRPr>
      </a:lvl5pPr>
      <a:lvl6pPr marL="2662238" indent="-228600" algn="l" rtl="0" eaLnBrk="1" fontAlgn="base" hangingPunct="1">
        <a:lnSpc>
          <a:spcPct val="85000"/>
        </a:lnSpc>
        <a:spcBef>
          <a:spcPct val="20000"/>
        </a:spcBef>
        <a:spcAft>
          <a:spcPct val="0"/>
        </a:spcAft>
        <a:buChar char="»"/>
        <a:defRPr sz="1600">
          <a:solidFill>
            <a:schemeClr val="bg1"/>
          </a:solidFill>
          <a:latin typeface="+mn-lt"/>
          <a:cs typeface="+mn-cs"/>
        </a:defRPr>
      </a:lvl6pPr>
      <a:lvl7pPr marL="3119438" indent="-228600" algn="l" rtl="0" eaLnBrk="1" fontAlgn="base" hangingPunct="1">
        <a:lnSpc>
          <a:spcPct val="85000"/>
        </a:lnSpc>
        <a:spcBef>
          <a:spcPct val="20000"/>
        </a:spcBef>
        <a:spcAft>
          <a:spcPct val="0"/>
        </a:spcAft>
        <a:buChar char="»"/>
        <a:defRPr sz="1600">
          <a:solidFill>
            <a:schemeClr val="bg1"/>
          </a:solidFill>
          <a:latin typeface="+mn-lt"/>
          <a:cs typeface="+mn-cs"/>
        </a:defRPr>
      </a:lvl7pPr>
      <a:lvl8pPr marL="3576638" indent="-228600" algn="l" rtl="0" eaLnBrk="1" fontAlgn="base" hangingPunct="1">
        <a:lnSpc>
          <a:spcPct val="85000"/>
        </a:lnSpc>
        <a:spcBef>
          <a:spcPct val="20000"/>
        </a:spcBef>
        <a:spcAft>
          <a:spcPct val="0"/>
        </a:spcAft>
        <a:buChar char="»"/>
        <a:defRPr sz="1600">
          <a:solidFill>
            <a:schemeClr val="bg1"/>
          </a:solidFill>
          <a:latin typeface="+mn-lt"/>
          <a:cs typeface="+mn-cs"/>
        </a:defRPr>
      </a:lvl8pPr>
      <a:lvl9pPr marL="4033838" indent="-228600" algn="l" rtl="0" eaLnBrk="1" fontAlgn="base" hangingPunct="1">
        <a:lnSpc>
          <a:spcPct val="85000"/>
        </a:lnSpc>
        <a:spcBef>
          <a:spcPct val="20000"/>
        </a:spcBef>
        <a:spcAft>
          <a:spcPct val="0"/>
        </a:spcAft>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file:///C:\My%20Documents\Medicine\pathophysiology\Insulin%20Structure_files\insulin2_6.gi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120900"/>
            <a:ext cx="7315200" cy="1600200"/>
          </a:xfrm>
        </p:spPr>
        <p:txBody>
          <a:bodyPr/>
          <a:lstStyle/>
          <a:p>
            <a:pPr algn="ctr"/>
            <a:r>
              <a:rPr lang="en-US" dirty="0" smtClean="0"/>
              <a:t>Pathophysiology of </a:t>
            </a:r>
            <a:br>
              <a:rPr lang="en-US" dirty="0" smtClean="0"/>
            </a:br>
            <a:r>
              <a:rPr lang="en-US" dirty="0" smtClean="0"/>
              <a:t>Diabetes </a:t>
            </a:r>
            <a:r>
              <a:rPr lang="en-US" dirty="0"/>
              <a:t>Mellitus</a:t>
            </a:r>
          </a:p>
        </p:txBody>
      </p:sp>
      <p:sp>
        <p:nvSpPr>
          <p:cNvPr id="2051" name="Rectangle 3"/>
          <p:cNvSpPr>
            <a:spLocks noGrp="1" noChangeArrowheads="1"/>
          </p:cNvSpPr>
          <p:nvPr>
            <p:ph type="subTitle" idx="1"/>
          </p:nvPr>
        </p:nvSpPr>
        <p:spPr>
          <a:ln>
            <a:miter lim="800000"/>
            <a:headEnd/>
            <a:tailEnd/>
          </a:ln>
          <a:extLst/>
        </p:spPr>
        <p:txBody>
          <a:bodyPr>
            <a:normAutofit/>
          </a:bodyPr>
          <a:lstStyle/>
          <a:p>
            <a:pPr eaLnBrk="1" fontAlgn="auto" hangingPunct="1">
              <a:spcAft>
                <a:spcPts val="0"/>
              </a:spcAft>
              <a:buFont typeface="Wingdings 2"/>
              <a:buNone/>
              <a:defRPr/>
            </a:pPr>
            <a:endParaRPr lang="en-US" b="1" dirty="0" smtClean="0"/>
          </a:p>
          <a:p>
            <a:pPr eaLnBrk="1" fontAlgn="auto" hangingPunct="1">
              <a:spcAft>
                <a:spcPts val="0"/>
              </a:spcAft>
              <a:buFont typeface="Wingdings 2"/>
              <a:buNone/>
              <a:defRPr/>
            </a:pPr>
            <a:endParaRPr lang="en-US" b="1" dirty="0" smtClean="0"/>
          </a:p>
        </p:txBody>
      </p:sp>
      <p:pic>
        <p:nvPicPr>
          <p:cNvPr id="9220" name="Picture 4" descr="bookworm.gif (4403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343400"/>
            <a:ext cx="16002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C:\Documents and Settings\Mansour\My Documents\seminars\Picture 35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23787"/>
            <a:ext cx="152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p:nvSpPr>
        <p:spPr bwMode="auto">
          <a:xfrm>
            <a:off x="595563" y="4348213"/>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400" kern="0" dirty="0" smtClean="0"/>
              <a:t>M  Siavash</a:t>
            </a:r>
          </a:p>
          <a:p>
            <a:r>
              <a:rPr lang="en-US" sz="2400" kern="0" dirty="0" smtClean="0"/>
              <a:t>Professor of endocrinology</a:t>
            </a:r>
          </a:p>
          <a:p>
            <a:r>
              <a:rPr lang="en-US" sz="2400" kern="0" dirty="0" smtClean="0"/>
              <a:t>Isfahan University of medical sciences</a:t>
            </a:r>
          </a:p>
          <a:p>
            <a:r>
              <a:rPr lang="en-US" sz="2400" kern="0" dirty="0" smtClean="0"/>
              <a:t>Summer 2021</a:t>
            </a:r>
            <a:endParaRPr lang="en-US" sz="2400"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Pancreatic islets house three major cell types, each of which produces a different endocrine product</a:t>
            </a:r>
            <a:r>
              <a:rPr lang="en-US" sz="2800" dirty="0" smtClean="0"/>
              <a:t>:</a:t>
            </a:r>
            <a:endParaRPr lang="en-US" sz="2800" dirty="0"/>
          </a:p>
          <a:p>
            <a:pPr lvl="1"/>
            <a:r>
              <a:rPr lang="en-US" sz="2400" dirty="0">
                <a:solidFill>
                  <a:srgbClr val="C00000"/>
                </a:solidFill>
              </a:rPr>
              <a:t>Alpha cells (A cells) secrete the hormone glucagon.</a:t>
            </a:r>
            <a:br>
              <a:rPr lang="en-US" sz="2400" dirty="0">
                <a:solidFill>
                  <a:srgbClr val="C00000"/>
                </a:solidFill>
              </a:rPr>
            </a:br>
            <a:endParaRPr lang="en-US" sz="2400" dirty="0">
              <a:solidFill>
                <a:srgbClr val="C00000"/>
              </a:solidFill>
            </a:endParaRPr>
          </a:p>
          <a:p>
            <a:pPr lvl="1"/>
            <a:r>
              <a:rPr lang="en-US" sz="2400" dirty="0">
                <a:solidFill>
                  <a:srgbClr val="C00000"/>
                </a:solidFill>
              </a:rPr>
              <a:t>Beta cells (B cells) produce insulin and are the most abundant of the islet cells.</a:t>
            </a:r>
            <a:br>
              <a:rPr lang="en-US" sz="2400" dirty="0">
                <a:solidFill>
                  <a:srgbClr val="C00000"/>
                </a:solidFill>
              </a:rPr>
            </a:br>
            <a:endParaRPr lang="en-US" sz="2400" dirty="0">
              <a:solidFill>
                <a:srgbClr val="C00000"/>
              </a:solidFill>
            </a:endParaRPr>
          </a:p>
          <a:p>
            <a:pPr lvl="1"/>
            <a:r>
              <a:rPr lang="en-US" sz="2400" dirty="0">
                <a:solidFill>
                  <a:srgbClr val="C00000"/>
                </a:solidFill>
              </a:rPr>
              <a:t>Delta cells (D cells) secrete the hormone somatostatin, which is also produced by a number of other endocrine cells in the body. </a:t>
            </a:r>
          </a:p>
          <a:p>
            <a:endParaRPr lang="en-US" sz="2800" dirty="0"/>
          </a:p>
        </p:txBody>
      </p:sp>
      <p:sp>
        <p:nvSpPr>
          <p:cNvPr id="3" name="Title 2"/>
          <p:cNvSpPr>
            <a:spLocks noGrp="1"/>
          </p:cNvSpPr>
          <p:nvPr>
            <p:ph type="title"/>
          </p:nvPr>
        </p:nvSpPr>
        <p:spPr/>
        <p:txBody>
          <a:bodyPr/>
          <a:lstStyle/>
          <a:p>
            <a:r>
              <a:rPr lang="en-US" sz="3200" dirty="0"/>
              <a:t>Functional Anatomy of the Endocrine Pancreas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Pancreas Histology</a:t>
            </a:r>
          </a:p>
        </p:txBody>
      </p:sp>
      <p:pic>
        <p:nvPicPr>
          <p:cNvPr id="29699" name="Picture 7" descr="islets"/>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133600" y="1752600"/>
            <a:ext cx="4800600" cy="4887884"/>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eaLnBrk="1" hangingPunct="1"/>
            <a:r>
              <a:rPr lang="en-US" altLang="en-US" sz="2400" dirty="0" smtClean="0">
                <a:solidFill>
                  <a:srgbClr val="C00000"/>
                </a:solidFill>
                <a:latin typeface="Comic Sans MS" panose="030F0702030302020204" pitchFamily="66" charset="0"/>
                <a:cs typeface="Tahoma" panose="020B0604030504040204" pitchFamily="34" charset="0"/>
              </a:rPr>
              <a:t>Beta cells occupy the central portion of the islet and are surrounded by a "rind" of alpha and delta cells. </a:t>
            </a:r>
          </a:p>
          <a:p>
            <a:pPr eaLnBrk="1" hangingPunct="1"/>
            <a:r>
              <a:rPr lang="en-US" altLang="en-US" sz="2400" dirty="0" smtClean="0">
                <a:solidFill>
                  <a:srgbClr val="C00000"/>
                </a:solidFill>
                <a:latin typeface="Comic Sans MS" panose="030F0702030302020204" pitchFamily="66" charset="0"/>
                <a:cs typeface="Tahoma" panose="020B0604030504040204" pitchFamily="34" charset="0"/>
              </a:rPr>
              <a:t>Islets are richly vascularized, allowing their secreted hormones ready access to the circulation.</a:t>
            </a:r>
          </a:p>
          <a:p>
            <a:pPr eaLnBrk="1" hangingPunct="1"/>
            <a:r>
              <a:rPr lang="en-US" altLang="en-US" sz="2400" dirty="0" smtClean="0">
                <a:solidFill>
                  <a:srgbClr val="C00000"/>
                </a:solidFill>
                <a:latin typeface="Comic Sans MS" panose="030F0702030302020204" pitchFamily="66" charset="0"/>
                <a:cs typeface="Tahoma" panose="020B0604030504040204" pitchFamily="34" charset="0"/>
              </a:rPr>
              <a:t> Although islets comprise only 1-2% of the mass of the pancreas, they receive about 10 to 15% of the pancreatic blood flow.</a:t>
            </a:r>
          </a:p>
          <a:p>
            <a:pPr eaLnBrk="1" hangingPunct="1"/>
            <a:endParaRPr lang="en-US" altLang="en-US" sz="2400" dirty="0" smtClean="0">
              <a:solidFill>
                <a:schemeClr val="hlink"/>
              </a:solidFill>
              <a:latin typeface="Comic Sans MS" panose="030F0702030302020204" pitchFamily="66" charset="0"/>
              <a:cs typeface="Tahoma" panose="020B0604030504040204" pitchFamily="34" charset="0"/>
            </a:endParaRPr>
          </a:p>
          <a:p>
            <a:pPr eaLnBrk="1" hangingPunct="1"/>
            <a:endParaRPr lang="en-US" altLang="en-US" sz="2400" dirty="0" smtClean="0">
              <a:solidFill>
                <a:schemeClr val="hlink"/>
              </a:solidFill>
              <a:latin typeface="Comic Sans MS" panose="030F0702030302020204" pitchFamily="66" charset="0"/>
              <a:cs typeface="Tahoma" panose="020B0604030504040204" pitchFamily="34" charset="0"/>
            </a:endParaRPr>
          </a:p>
        </p:txBody>
      </p:sp>
      <p:sp>
        <p:nvSpPr>
          <p:cNvPr id="5" name="Title 2"/>
          <p:cNvSpPr>
            <a:spLocks noGrp="1"/>
          </p:cNvSpPr>
          <p:nvPr>
            <p:ph type="title"/>
          </p:nvPr>
        </p:nvSpPr>
        <p:spPr/>
        <p:txBody>
          <a:bodyPr/>
          <a:lstStyle/>
          <a:p>
            <a:r>
              <a:rPr lang="en-US" sz="3200" dirty="0"/>
              <a:t>Functional Anatomy of the Endocrine Pancreas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Insulin secretion in beta cell</a:t>
            </a:r>
          </a:p>
        </p:txBody>
      </p:sp>
      <p:sp>
        <p:nvSpPr>
          <p:cNvPr id="3" name="Content Placeholder 2"/>
          <p:cNvSpPr>
            <a:spLocks noGrp="1"/>
          </p:cNvSpPr>
          <p:nvPr>
            <p:ph idx="1"/>
          </p:nvPr>
        </p:nvSpPr>
        <p:spPr/>
        <p:txBody>
          <a:bodyPr/>
          <a:lstStyle/>
          <a:p>
            <a:r>
              <a:rPr lang="en-US" sz="3000" dirty="0"/>
              <a:t>Glucose is the key regulator of insulin secretion by the pancreatic  beta cell, although amino acids, ketones, various nutrients, gastrointestinal peptides, and neurotransmitters also influence insulin secretion.</a:t>
            </a:r>
          </a:p>
          <a:p>
            <a:r>
              <a:rPr lang="en-US" sz="3000" dirty="0"/>
              <a:t>Glucose levels &gt;3.9 </a:t>
            </a:r>
            <a:r>
              <a:rPr lang="en-US" sz="3000" dirty="0" err="1"/>
              <a:t>mmol</a:t>
            </a:r>
            <a:r>
              <a:rPr lang="en-US" sz="3000" dirty="0"/>
              <a:t>/L (70 mg/</a:t>
            </a:r>
            <a:r>
              <a:rPr lang="en-US" sz="3000" dirty="0" err="1"/>
              <a:t>dL</a:t>
            </a:r>
            <a:r>
              <a:rPr lang="en-US" sz="3000" dirty="0"/>
              <a:t>) stimulate insulin synthesis, primarily by enhancing protein translation and processing, as well as inducing insulin secretion.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001"/>
          <p:cNvPicPr>
            <a:picLocks noChangeAspect="1" noChangeArrowheads="1"/>
          </p:cNvPicPr>
          <p:nvPr/>
        </p:nvPicPr>
        <p:blipFill>
          <a:blip r:embed="rId3">
            <a:lum bright="-10000" contrast="34000"/>
            <a:extLst>
              <a:ext uri="{28A0092B-C50C-407E-A947-70E740481C1C}">
                <a14:useLocalDpi xmlns:a14="http://schemas.microsoft.com/office/drawing/2010/main" val="0"/>
              </a:ext>
            </a:extLst>
          </a:blip>
          <a:srcRect b="8333"/>
          <a:stretch>
            <a:fillRect/>
          </a:stretch>
        </p:blipFill>
        <p:spPr bwMode="auto">
          <a:xfrm>
            <a:off x="228600" y="2209800"/>
            <a:ext cx="86868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Insulin secretion in beta cell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Insulin secretion in beta cell</a:t>
            </a:r>
          </a:p>
        </p:txBody>
      </p:sp>
      <p:pic>
        <p:nvPicPr>
          <p:cNvPr id="37891" name="Picture 6" descr="untitled"/>
          <p:cNvPicPr>
            <a:picLocks noGrp="1" noChangeAspect="1" noChangeArrowheads="1"/>
          </p:cNvPicPr>
          <p:nvPr>
            <p:ph idx="1"/>
          </p:nvPr>
        </p:nvPicPr>
        <p:blipFill>
          <a:blip r:embed="rId3">
            <a:lum bright="-20000" contrast="20000"/>
            <a:extLst>
              <a:ext uri="{28A0092B-C50C-407E-A947-70E740481C1C}">
                <a14:useLocalDpi xmlns:a14="http://schemas.microsoft.com/office/drawing/2010/main" val="0"/>
              </a:ext>
            </a:extLst>
          </a:blip>
          <a:stretch>
            <a:fillRect/>
          </a:stretch>
        </p:blipFill>
        <p:spPr>
          <a:xfrm>
            <a:off x="1952130" y="1981200"/>
            <a:ext cx="5239740" cy="41148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8" descr="proinsulin"/>
          <p:cNvPicPr>
            <a:picLocks noGrp="1" noChangeAspect="1" noChangeArrowheads="1"/>
          </p:cNvPicPr>
          <p:nvPr>
            <p:ph idx="1"/>
          </p:nvPr>
        </p:nvPicPr>
        <p:blipFill>
          <a:blip r:embed="rId3">
            <a:lum bright="-16000" contrast="36000"/>
            <a:extLst>
              <a:ext uri="{28A0092B-C50C-407E-A947-70E740481C1C}">
                <a14:useLocalDpi xmlns:a14="http://schemas.microsoft.com/office/drawing/2010/main" val="0"/>
              </a:ext>
            </a:extLst>
          </a:blip>
          <a:srcRect/>
          <a:stretch>
            <a:fillRect/>
          </a:stretch>
        </p:blipFill>
        <p:spPr>
          <a:xfrm>
            <a:off x="2133600" y="2133600"/>
            <a:ext cx="4343400" cy="4054475"/>
          </a:xfrm>
          <a:prstGeom prst="rect">
            <a:avLst/>
          </a:prstGeom>
          <a:ln w="2286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p:txBody>
          <a:bodyPr/>
          <a:lstStyle/>
          <a:p>
            <a:r>
              <a:rPr lang="en-US" dirty="0"/>
              <a:t>Insulin structure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714625" y="2381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cs typeface="Tahoma" panose="020B0604030504040204" pitchFamily="34" charset="0"/>
              </a:defRPr>
            </a:lvl1pPr>
            <a:lvl2pPr marL="742950" indent="-28575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cs typeface="Tahoma" panose="020B0604030504040204" pitchFamily="34" charset="0"/>
              </a:defRPr>
            </a:lvl2pPr>
            <a:lvl3pPr marL="1143000" indent="-22860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cs typeface="Tahoma" panose="020B0604030504040204" pitchFamily="34" charset="0"/>
              </a:defRPr>
            </a:lvl3pPr>
            <a:lvl4pPr marL="1600200" indent="-22860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cs typeface="Tahoma" panose="020B0604030504040204" pitchFamily="34" charset="0"/>
              </a:defRPr>
            </a:lvl4pPr>
            <a:lvl5pPr marL="2057400" indent="-228600">
              <a:spcBef>
                <a:spcPct val="20000"/>
              </a:spcBef>
              <a:buClr>
                <a:srgbClr val="FF90B2"/>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5pPr>
            <a:lvl6pPr marL="2514600" indent="-228600" eaLnBrk="0" fontAlgn="base" hangingPunct="0">
              <a:spcBef>
                <a:spcPct val="20000"/>
              </a:spcBef>
              <a:spcAft>
                <a:spcPct val="0"/>
              </a:spcAft>
              <a:buClr>
                <a:srgbClr val="FF90B2"/>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6pPr>
            <a:lvl7pPr marL="2971800" indent="-228600" eaLnBrk="0" fontAlgn="base" hangingPunct="0">
              <a:spcBef>
                <a:spcPct val="20000"/>
              </a:spcBef>
              <a:spcAft>
                <a:spcPct val="0"/>
              </a:spcAft>
              <a:buClr>
                <a:srgbClr val="FF90B2"/>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7pPr>
            <a:lvl8pPr marL="3429000" indent="-228600" eaLnBrk="0" fontAlgn="base" hangingPunct="0">
              <a:spcBef>
                <a:spcPct val="20000"/>
              </a:spcBef>
              <a:spcAft>
                <a:spcPct val="0"/>
              </a:spcAft>
              <a:buClr>
                <a:srgbClr val="FF90B2"/>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8pPr>
            <a:lvl9pPr marL="3886200" indent="-228600" eaLnBrk="0" fontAlgn="base" hangingPunct="0">
              <a:spcBef>
                <a:spcPct val="20000"/>
              </a:spcBef>
              <a:spcAft>
                <a:spcPct val="0"/>
              </a:spcAft>
              <a:buClr>
                <a:srgbClr val="FF90B2"/>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9pPr>
          </a:lstStyle>
          <a:p>
            <a:pPr algn="r" rtl="1" eaLnBrk="1" hangingPunct="1">
              <a:spcBef>
                <a:spcPct val="0"/>
              </a:spcBef>
              <a:buClrTx/>
              <a:buSzTx/>
              <a:buFontTx/>
              <a:buNone/>
            </a:pPr>
            <a:endParaRPr lang="en-US" altLang="en-US" sz="1800">
              <a:latin typeface="Tahoma" panose="020B0604030504040204" pitchFamily="34" charset="0"/>
              <a:cs typeface="Arial" panose="020B0604020202020204" pitchFamily="34" charset="0"/>
            </a:endParaRPr>
          </a:p>
        </p:txBody>
      </p:sp>
      <p:pic>
        <p:nvPicPr>
          <p:cNvPr id="41987" name="Picture 3" descr="C:\My Documents\Medicine\pathophysiology\Insulin Structure_files\insulin2_6.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43000" y="2362200"/>
            <a:ext cx="6705600"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p:cNvSpPr>
            <a:spLocks noGrp="1" noChangeArrowheads="1"/>
          </p:cNvSpPr>
          <p:nvPr>
            <p:ph type="title"/>
          </p:nvPr>
        </p:nvSpPr>
        <p:spPr>
          <a:effectLst>
            <a:outerShdw dist="35921" dir="2700000" algn="ctr" rotWithShape="0">
              <a:srgbClr val="000000"/>
            </a:outerShdw>
          </a:effectLst>
        </p:spPr>
        <p:txBody>
          <a:bodyPr/>
          <a:lstStyle/>
          <a:p>
            <a:pPr marL="484632" indent="0" eaLnBrk="1" fontAlgn="auto" hangingPunct="1">
              <a:spcAft>
                <a:spcPts val="0"/>
              </a:spcAft>
              <a:defRPr/>
            </a:pPr>
            <a:r>
              <a:rPr lang="en-US" smtClean="0">
                <a:solidFill>
                  <a:srgbClr val="FF3300"/>
                </a:solidFill>
                <a:effectLst/>
              </a:rPr>
              <a:t>Insulin structure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Insulin secretion in beta cell</a:t>
            </a:r>
          </a:p>
        </p:txBody>
      </p:sp>
      <p:sp>
        <p:nvSpPr>
          <p:cNvPr id="2" name="Content Placeholder 1"/>
          <p:cNvSpPr>
            <a:spLocks noGrp="1"/>
          </p:cNvSpPr>
          <p:nvPr>
            <p:ph idx="1"/>
          </p:nvPr>
        </p:nvSpPr>
        <p:spPr/>
        <p:txBody>
          <a:bodyPr/>
          <a:lstStyle/>
          <a:p>
            <a:r>
              <a:rPr lang="en-US" sz="2400" dirty="0"/>
              <a:t>Careful studies of insulin secretory profiles reveal pulsatile pattern of hormone release, with small secretory bursts occurring about every 10 min, superimposed upon greater amplitude oscillations of about 80 to 150 min.</a:t>
            </a:r>
          </a:p>
          <a:p>
            <a:r>
              <a:rPr lang="en-US" sz="2400" dirty="0"/>
              <a:t> Meals or other major stimuli of insulin secretion induce large (four- to fivefold increase versus baseline) bursts of insulin secretion that usually last for 2 to 3 h before returning to baseline.</a:t>
            </a:r>
          </a:p>
          <a:p>
            <a:r>
              <a:rPr lang="en-US" sz="2400" dirty="0"/>
              <a:t> Derangements in these normal secretory patterns are one of the earliest signs of beta cell dysfunction in DM.</a:t>
            </a:r>
          </a:p>
          <a:p>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lucose_infuse"/>
          <p:cNvPicPr>
            <a:picLocks noChangeAspect="1" noChangeArrowheads="1"/>
          </p:cNvPicPr>
          <p:nvPr/>
        </p:nvPicPr>
        <p:blipFill>
          <a:blip r:embed="rId3">
            <a:lum bright="-16000" contrast="32000"/>
            <a:extLst>
              <a:ext uri="{28A0092B-C50C-407E-A947-70E740481C1C}">
                <a14:useLocalDpi xmlns:a14="http://schemas.microsoft.com/office/drawing/2010/main" val="0"/>
              </a:ext>
            </a:extLst>
          </a:blip>
          <a:srcRect/>
          <a:stretch>
            <a:fillRect/>
          </a:stretch>
        </p:blipFill>
        <p:spPr bwMode="auto">
          <a:xfrm>
            <a:off x="1905000" y="2171700"/>
            <a:ext cx="5410200" cy="4327525"/>
          </a:xfrm>
          <a:prstGeom prst="rect">
            <a:avLst/>
          </a:prstGeom>
          <a:ln w="228600" cap="sq" cmpd="thickThin">
            <a:solidFill>
              <a:srgbClr val="000000"/>
            </a:solidFill>
            <a:prstDash val="solid"/>
            <a:miter lim="800000"/>
          </a:ln>
          <a:effectLst>
            <a:innerShdw blurRad="76200">
              <a:srgbClr val="000000"/>
            </a:innerShdw>
          </a:effectLst>
          <a:extLst/>
        </p:spPr>
      </p:pic>
      <p:sp>
        <p:nvSpPr>
          <p:cNvPr id="2" name="Title 1"/>
          <p:cNvSpPr>
            <a:spLocks noGrp="1"/>
          </p:cNvSpPr>
          <p:nvPr>
            <p:ph type="title"/>
          </p:nvPr>
        </p:nvSpPr>
        <p:spPr/>
        <p:txBody>
          <a:bodyPr/>
          <a:lstStyle/>
          <a:p>
            <a:r>
              <a:rPr lang="en-US" dirty="0"/>
              <a:t>Insulin secretion in beta cell</a:t>
            </a: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Mellitus</a:t>
            </a:r>
          </a:p>
        </p:txBody>
      </p:sp>
      <p:sp>
        <p:nvSpPr>
          <p:cNvPr id="3" name="Content Placeholder 2"/>
          <p:cNvSpPr>
            <a:spLocks noGrp="1"/>
          </p:cNvSpPr>
          <p:nvPr>
            <p:ph idx="1"/>
          </p:nvPr>
        </p:nvSpPr>
        <p:spPr/>
        <p:txBody>
          <a:bodyPr/>
          <a:lstStyle/>
          <a:p>
            <a:r>
              <a:rPr lang="en-US" sz="2800" dirty="0"/>
              <a:t>Glucose physiology and Insulin action</a:t>
            </a:r>
          </a:p>
          <a:p>
            <a:r>
              <a:rPr lang="en-US" sz="2800" dirty="0"/>
              <a:t>Definition of DM</a:t>
            </a:r>
          </a:p>
          <a:p>
            <a:r>
              <a:rPr lang="en-US" sz="2800" dirty="0"/>
              <a:t>Epidemiology, high risk group, screening </a:t>
            </a:r>
          </a:p>
          <a:p>
            <a:r>
              <a:rPr lang="en-US" sz="2800" dirty="0"/>
              <a:t>Classification</a:t>
            </a:r>
          </a:p>
          <a:p>
            <a:r>
              <a:rPr lang="en-US" sz="2800" dirty="0"/>
              <a:t>Etiology </a:t>
            </a:r>
          </a:p>
          <a:p>
            <a:r>
              <a:rPr lang="en-US" sz="2800" dirty="0"/>
              <a:t>Complications</a:t>
            </a:r>
          </a:p>
          <a:p>
            <a:r>
              <a:rPr lang="en-US" sz="2800" dirty="0"/>
              <a:t>Treatment</a:t>
            </a:r>
          </a:p>
          <a:p>
            <a:r>
              <a:rPr lang="en-US" sz="2800" dirty="0"/>
              <a:t>Metabolic syndrome</a:t>
            </a:r>
          </a:p>
          <a:p>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Rectangle 5"/>
          <p:cNvSpPr>
            <a:spLocks noGrp="1" noChangeArrowheads="1"/>
          </p:cNvSpPr>
          <p:nvPr>
            <p:ph type="title"/>
          </p:nvPr>
        </p:nvSpPr>
        <p:spPr/>
        <p:txBody>
          <a:bodyPr/>
          <a:lstStyle/>
          <a:p>
            <a:pPr marL="484632" indent="0" eaLnBrk="1" fontAlgn="auto" hangingPunct="1">
              <a:spcAft>
                <a:spcPts val="0"/>
              </a:spcAft>
              <a:defRPr/>
            </a:pPr>
            <a:r>
              <a:rPr lang="en-US" sz="4000" smtClean="0">
                <a:solidFill>
                  <a:srgbClr val="FF3300"/>
                </a:solidFill>
                <a:latin typeface="Times New Roman" pitchFamily="18" charset="0"/>
                <a:cs typeface="Times New Roman" pitchFamily="18" charset="0"/>
              </a:rPr>
              <a:t>Normal endogenous insulin secretion</a:t>
            </a:r>
            <a:r>
              <a:rPr lang="ar-SA" sz="4000" smtClean="0">
                <a:solidFill>
                  <a:srgbClr val="FF3300"/>
                </a:solidFill>
                <a:latin typeface="Times New Roman" pitchFamily="18" charset="0"/>
                <a:cs typeface="Times New Roman" pitchFamily="18" charset="0"/>
              </a:rPr>
              <a:t> </a:t>
            </a:r>
            <a:endParaRPr lang="en-US" sz="4000" smtClean="0">
              <a:solidFill>
                <a:srgbClr val="FF3300"/>
              </a:solidFill>
              <a:latin typeface="Times New Roman" pitchFamily="18" charset="0"/>
              <a:cs typeface="Times New Roman" pitchFamily="18" charset="0"/>
            </a:endParaRPr>
          </a:p>
        </p:txBody>
      </p:sp>
      <p:pic>
        <p:nvPicPr>
          <p:cNvPr id="48131" name="Picture 7" descr="insulin secretion"/>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224087" y="3052762"/>
            <a:ext cx="4695825" cy="1971675"/>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Effects of Insulin</a:t>
            </a:r>
          </a:p>
        </p:txBody>
      </p:sp>
      <p:sp>
        <p:nvSpPr>
          <p:cNvPr id="2" name="Content Placeholder 1"/>
          <p:cNvSpPr>
            <a:spLocks noGrp="1"/>
          </p:cNvSpPr>
          <p:nvPr>
            <p:ph idx="1"/>
          </p:nvPr>
        </p:nvSpPr>
        <p:spPr/>
        <p:txBody>
          <a:bodyPr/>
          <a:lstStyle/>
          <a:p>
            <a:r>
              <a:rPr lang="en-US" sz="2400" dirty="0"/>
              <a:t>Insulin facilitates entry of glucose into muscle, adipose and several other tissues.</a:t>
            </a:r>
          </a:p>
          <a:p>
            <a:r>
              <a:rPr lang="en-US" sz="2400" dirty="0"/>
              <a:t>Insulin stimulates the liver to store glucose in the form of glycogen.</a:t>
            </a:r>
          </a:p>
          <a:p>
            <a:r>
              <a:rPr lang="en-US" sz="2400" dirty="0"/>
              <a:t>Insulin promotes synthesis of fatty acids in the liver.</a:t>
            </a:r>
          </a:p>
          <a:p>
            <a:r>
              <a:rPr lang="en-US" sz="2400" dirty="0"/>
              <a:t>Insulin inhibits breakdown of fat in adipose tissue. </a:t>
            </a:r>
          </a:p>
          <a:p>
            <a:r>
              <a:rPr lang="en-US" sz="2400" dirty="0"/>
              <a:t>Insulin stimulates the uptake of amino acids, again contributing to its overall anabolic effect. </a:t>
            </a:r>
          </a:p>
          <a:p>
            <a:r>
              <a:rPr lang="en-US" sz="2400" dirty="0"/>
              <a:t>Insulin also increases the permeability of many cells to potassium, magnesium and phosphate ions. </a:t>
            </a:r>
          </a:p>
          <a:p>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descr="scooping"/>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tretch>
            <a:fillRect/>
          </a:stretch>
        </p:blipFill>
        <p:spPr>
          <a:xfrm>
            <a:off x="1600200" y="2011680"/>
            <a:ext cx="5867400" cy="4107180"/>
          </a:xfrm>
          <a:noFill/>
        </p:spPr>
      </p:pic>
      <p:sp>
        <p:nvSpPr>
          <p:cNvPr id="2" name="Title 1"/>
          <p:cNvSpPr>
            <a:spLocks noGrp="1"/>
          </p:cNvSpPr>
          <p:nvPr>
            <p:ph type="title"/>
          </p:nvPr>
        </p:nvSpPr>
        <p:spPr>
          <a:xfrm>
            <a:off x="990600" y="533400"/>
            <a:ext cx="7772400" cy="1143000"/>
          </a:xfrm>
        </p:spPr>
        <p:txBody>
          <a:bodyPr/>
          <a:lstStyle/>
          <a:p>
            <a:r>
              <a:rPr lang="en-US" dirty="0"/>
              <a:t>Effects of Insulin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05000"/>
            <a:ext cx="67818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381000" y="304800"/>
            <a:ext cx="8229600" cy="1399032"/>
          </a:xfrm>
          <a:prstGeom prst="rect">
            <a:avLst/>
          </a:prstGeom>
          <a:effectLst>
            <a:outerShdw dist="35921" dir="2700000" algn="ctr" rotWithShape="0">
              <a:srgbClr val="000000"/>
            </a:outerShdw>
          </a:effectLst>
        </p:spPr>
        <p:txBody>
          <a:bodyPr anchor="ctr">
            <a:normAutofit/>
          </a:bodyPr>
          <a:lstStyle/>
          <a:p>
            <a:pPr marL="484632" algn="ctr" eaLnBrk="1" fontAlgn="auto" hangingPunct="1">
              <a:spcAft>
                <a:spcPts val="0"/>
              </a:spcAft>
              <a:defRPr/>
            </a:pPr>
            <a:r>
              <a:rPr lang="en-US" sz="4200" dirty="0">
                <a:ln w="6350">
                  <a:solidFill>
                    <a:schemeClr val="accent1">
                      <a:shade val="43000"/>
                    </a:schemeClr>
                  </a:solidFill>
                </a:ln>
                <a:solidFill>
                  <a:srgbClr val="FF3300"/>
                </a:solidFill>
                <a:effectLst>
                  <a:outerShdw blurRad="26000" dist="26000" dir="14500000" algn="tl" rotWithShape="0">
                    <a:srgbClr val="000000">
                      <a:alpha val="40000"/>
                    </a:srgbClr>
                  </a:outerShdw>
                </a:effectLst>
                <a:latin typeface="+mj-lt"/>
                <a:ea typeface="+mj-ea"/>
                <a:cs typeface="+mj-cs"/>
              </a:rPr>
              <a:t>Effects of Insulin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Effects of Insulin</a:t>
            </a:r>
          </a:p>
        </p:txBody>
      </p:sp>
      <p:sp>
        <p:nvSpPr>
          <p:cNvPr id="56323" name="Content Placeholder 2"/>
          <p:cNvSpPr>
            <a:spLocks noGrp="1"/>
          </p:cNvSpPr>
          <p:nvPr>
            <p:ph idx="1"/>
          </p:nvPr>
        </p:nvSpPr>
        <p:spPr/>
        <p:txBody>
          <a:bodyPr/>
          <a:lstStyle/>
          <a:p>
            <a:pPr eaLnBrk="1" hangingPunct="1"/>
            <a:r>
              <a:rPr lang="en-US" altLang="en-US" sz="2800" b="1" smtClean="0">
                <a:latin typeface="Arial Narrow" panose="020B0606020202030204" pitchFamily="34" charset="0"/>
                <a:cs typeface="Tahoma" panose="020B0604030504040204" pitchFamily="34" charset="0"/>
              </a:rPr>
              <a:t>Insulin suppresses hepatic glucose production by direct and indirect mechanisms. </a:t>
            </a:r>
          </a:p>
          <a:p>
            <a:pPr eaLnBrk="1" hangingPunct="1"/>
            <a:r>
              <a:rPr lang="en-US" altLang="en-US" sz="2800" b="1" smtClean="0">
                <a:latin typeface="Arial Narrow" panose="020B0606020202030204" pitchFamily="34" charset="0"/>
                <a:cs typeface="Tahoma" panose="020B0604030504040204" pitchFamily="34" charset="0"/>
              </a:rPr>
              <a:t>In insulin resistance, insulin's ability to suppress lipolysis in adipose tissue and glucagon secretion by alpha cells in the islet results in increased gluconeogenesis. </a:t>
            </a:r>
          </a:p>
          <a:p>
            <a:pPr eaLnBrk="1" hangingPunct="1"/>
            <a:r>
              <a:rPr lang="en-US" altLang="en-US" sz="2800" b="1" smtClean="0">
                <a:latin typeface="Arial Narrow" panose="020B0606020202030204" pitchFamily="34" charset="0"/>
                <a:cs typeface="Tahoma" panose="020B0604030504040204" pitchFamily="34" charset="0"/>
              </a:rPr>
              <a:t>In addition, insulin inhibition of glycogenolysis is impaired. Thus, both hepatic and peripheral insulin resistance results in abnormal glucose production by the liver. </a:t>
            </a:r>
            <a:endParaRPr lang="en-US" altLang="en-US" sz="2800" smtClean="0">
              <a:latin typeface="Arial Narrow" panose="020B060602020203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insulin_re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828800"/>
            <a:ext cx="4495800"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4"/>
          <p:cNvSpPr>
            <a:spLocks noGrp="1" noChangeArrowheads="1"/>
          </p:cNvSpPr>
          <p:nvPr>
            <p:ph type="title"/>
          </p:nvPr>
        </p:nvSpPr>
        <p:spPr>
          <a:effectLst>
            <a:outerShdw dist="35921" dir="2700000" algn="ctr" rotWithShape="0">
              <a:srgbClr val="000000"/>
            </a:outerShdw>
          </a:effectLst>
        </p:spPr>
        <p:txBody>
          <a:bodyPr/>
          <a:lstStyle/>
          <a:p>
            <a:pPr marL="484632" indent="0" eaLnBrk="1" fontAlgn="auto" hangingPunct="1">
              <a:spcAft>
                <a:spcPts val="0"/>
              </a:spcAft>
              <a:defRPr/>
            </a:pPr>
            <a:r>
              <a:rPr lang="en-US" smtClean="0">
                <a:solidFill>
                  <a:srgbClr val="FF3300"/>
                </a:solidFill>
                <a:effectLst/>
              </a:rPr>
              <a:t>Insulin Receptor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4" descr="012"/>
          <p:cNvPicPr>
            <a:picLocks noChangeAspect="1" noChangeArrowheads="1"/>
          </p:cNvPicPr>
          <p:nvPr/>
        </p:nvPicPr>
        <p:blipFill>
          <a:blip r:embed="rId3">
            <a:lum bright="-16000" contrast="20000"/>
            <a:extLst>
              <a:ext uri="{28A0092B-C50C-407E-A947-70E740481C1C}">
                <a14:useLocalDpi xmlns:a14="http://schemas.microsoft.com/office/drawing/2010/main" val="0"/>
              </a:ext>
            </a:extLst>
          </a:blip>
          <a:srcRect b="6287"/>
          <a:stretch>
            <a:fillRect/>
          </a:stretch>
        </p:blipFill>
        <p:spPr bwMode="auto">
          <a:xfrm>
            <a:off x="1066800" y="1828800"/>
            <a:ext cx="72390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Insulin action in cells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mellitus </a:t>
            </a:r>
          </a:p>
        </p:txBody>
      </p:sp>
      <p:sp>
        <p:nvSpPr>
          <p:cNvPr id="62467" name="Content Placeholder 3"/>
          <p:cNvSpPr>
            <a:spLocks noGrp="1"/>
          </p:cNvSpPr>
          <p:nvPr>
            <p:ph idx="1"/>
          </p:nvPr>
        </p:nvSpPr>
        <p:spPr/>
        <p:txBody>
          <a:bodyPr/>
          <a:lstStyle/>
          <a:p>
            <a:pPr eaLnBrk="1" hangingPunct="1"/>
            <a:r>
              <a:rPr lang="en-US" altLang="en-US" sz="2800" smtClean="0">
                <a:cs typeface="Tahoma" panose="020B0604030504040204" pitchFamily="34" charset="0"/>
              </a:rPr>
              <a:t>Diabetes mellitus is a group of metabolic diseases characterized by hyperglycemia resulting from defects in insulin secretion, insulin action, or both. </a:t>
            </a:r>
          </a:p>
          <a:p>
            <a:pPr eaLnBrk="1" hangingPunct="1"/>
            <a:r>
              <a:rPr lang="en-US" altLang="en-US" sz="2800" smtClean="0">
                <a:cs typeface="Tahoma" panose="020B0604030504040204" pitchFamily="34" charset="0"/>
              </a:rPr>
              <a:t>The chronic hyperglycemia of diabetes is associated with long-term damage, dysfunction, and failure of various organs, especially the eyes, kidneys, nerves, heart, and blood vessels.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75"/>
            <a:ext cx="9144000"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Epidemiology</a:t>
            </a:r>
            <a:endParaRPr lang="en-US" dirty="0"/>
          </a:p>
        </p:txBody>
      </p:sp>
      <p:sp>
        <p:nvSpPr>
          <p:cNvPr id="65539" name="Content Placeholder 2"/>
          <p:cNvSpPr>
            <a:spLocks noGrp="1"/>
          </p:cNvSpPr>
          <p:nvPr>
            <p:ph idx="1"/>
          </p:nvPr>
        </p:nvSpPr>
        <p:spPr>
          <a:xfrm>
            <a:off x="457200" y="1676400"/>
            <a:ext cx="8229600" cy="4572000"/>
          </a:xfrm>
        </p:spPr>
        <p:txBody>
          <a:bodyPr/>
          <a:lstStyle/>
          <a:p>
            <a:pPr eaLnBrk="1" hangingPunct="1"/>
            <a:r>
              <a:rPr lang="en-US" altLang="en-US" sz="2400" dirty="0" smtClean="0">
                <a:cs typeface="Tahoma" panose="020B0604030504040204" pitchFamily="34" charset="0"/>
              </a:rPr>
              <a:t>The worldwide prevalence of DM has risen dramatically over the past two decades, from an estimated 30 million cases in 1985 to 177 million in 2000. </a:t>
            </a:r>
          </a:p>
          <a:p>
            <a:pPr eaLnBrk="1" hangingPunct="1"/>
            <a:r>
              <a:rPr lang="en-US" altLang="en-US" sz="2400" dirty="0" smtClean="0">
                <a:cs typeface="Tahoma" panose="020B0604030504040204" pitchFamily="34" charset="0"/>
              </a:rPr>
              <a:t>Based on current trends, &gt;360 million individuals will have diabetes by the year 2030 .</a:t>
            </a:r>
          </a:p>
          <a:p>
            <a:pPr eaLnBrk="1" hangingPunct="1"/>
            <a:r>
              <a:rPr lang="en-US" altLang="en-US" sz="2400" dirty="0" smtClean="0">
                <a:cs typeface="Tahoma" panose="020B0604030504040204" pitchFamily="34" charset="0"/>
              </a:rPr>
              <a:t>Although the prevalence of both type 1 and type 2 DM is increasing worldwide, the prevalence of type 2 DM is rising much more rapidly because of increasing obesity and reduced activity levels as countries become more industrialized.</a:t>
            </a:r>
          </a:p>
          <a:p>
            <a:pPr eaLnBrk="1" hangingPunct="1"/>
            <a:r>
              <a:rPr lang="en-US" altLang="en-US" sz="2400" dirty="0" smtClean="0">
                <a:cs typeface="Tahoma" panose="020B0604030504040204" pitchFamily="34" charset="0"/>
              </a:rPr>
              <a:t>7% of the population, had diabetes in 2005 (~30% of individuals with diabetes were undiagnosed).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Glucose physiology and Insulin action</a:t>
            </a:r>
          </a:p>
        </p:txBody>
      </p:sp>
      <p:sp>
        <p:nvSpPr>
          <p:cNvPr id="3" name="Content Placeholder 2"/>
          <p:cNvSpPr>
            <a:spLocks noGrp="1"/>
          </p:cNvSpPr>
          <p:nvPr>
            <p:ph idx="1"/>
          </p:nvPr>
        </p:nvSpPr>
        <p:spPr/>
        <p:txBody>
          <a:bodyPr/>
          <a:lstStyle/>
          <a:p>
            <a:pPr algn="r" rtl="1"/>
            <a:r>
              <a:rPr lang="fa-IR" dirty="0">
                <a:cs typeface="B Zar" panose="00000400000000000000" pitchFamily="2" charset="-78"/>
              </a:rPr>
              <a:t>بدن انسان از سه نوع سوخت اصلی استفاده میکند:</a:t>
            </a:r>
          </a:p>
          <a:p>
            <a:pPr lvl="1" algn="r" rtl="1"/>
            <a:r>
              <a:rPr lang="fa-IR" dirty="0">
                <a:solidFill>
                  <a:srgbClr val="C00000"/>
                </a:solidFill>
                <a:cs typeface="B Zar" panose="00000400000000000000" pitchFamily="2" charset="-78"/>
              </a:rPr>
              <a:t>گلوکز</a:t>
            </a:r>
          </a:p>
          <a:p>
            <a:pPr lvl="1" algn="r" rtl="1"/>
            <a:r>
              <a:rPr lang="fa-IR" dirty="0">
                <a:solidFill>
                  <a:srgbClr val="C00000"/>
                </a:solidFill>
                <a:cs typeface="B Zar" panose="00000400000000000000" pitchFamily="2" charset="-78"/>
              </a:rPr>
              <a:t>چربی</a:t>
            </a:r>
          </a:p>
          <a:p>
            <a:pPr lvl="1" algn="r" rtl="1"/>
            <a:r>
              <a:rPr lang="fa-IR" dirty="0">
                <a:solidFill>
                  <a:srgbClr val="C00000"/>
                </a:solidFill>
                <a:cs typeface="B Zar" panose="00000400000000000000" pitchFamily="2" charset="-78"/>
              </a:rPr>
              <a:t>پروتئین</a:t>
            </a:r>
          </a:p>
          <a:p>
            <a:pPr algn="r" rtl="1"/>
            <a:r>
              <a:rPr lang="fa-IR" dirty="0">
                <a:cs typeface="B Zar" panose="00000400000000000000" pitchFamily="2" charset="-78"/>
              </a:rPr>
              <a:t>از این میان گلوکز اهمیت خاصی دارد زیرا:</a:t>
            </a:r>
          </a:p>
          <a:p>
            <a:pPr lvl="1" algn="r" rtl="1"/>
            <a:r>
              <a:rPr lang="fa-IR" dirty="0">
                <a:solidFill>
                  <a:srgbClr val="C00000"/>
                </a:solidFill>
                <a:cs typeface="B Zar" panose="00000400000000000000" pitchFamily="2" charset="-78"/>
              </a:rPr>
              <a:t>مغز برای زنده ماندن به آن وابسته است.</a:t>
            </a:r>
          </a:p>
          <a:p>
            <a:pPr lvl="1" algn="r" rtl="1"/>
            <a:r>
              <a:rPr lang="fa-IR" dirty="0">
                <a:solidFill>
                  <a:srgbClr val="C00000"/>
                </a:solidFill>
                <a:cs typeface="B Zar" panose="00000400000000000000" pitchFamily="2" charset="-78"/>
              </a:rPr>
              <a:t>سریعتر از سایر سوختها در دسترس است.</a:t>
            </a:r>
          </a:p>
          <a:p>
            <a:pPr algn="r" rtl="1"/>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Epidemiology</a:t>
            </a:r>
            <a:endParaRPr lang="en-US" dirty="0"/>
          </a:p>
        </p:txBody>
      </p:sp>
      <p:sp>
        <p:nvSpPr>
          <p:cNvPr id="67587" name="Content Placeholder 2"/>
          <p:cNvSpPr>
            <a:spLocks noGrp="1"/>
          </p:cNvSpPr>
          <p:nvPr>
            <p:ph idx="1"/>
          </p:nvPr>
        </p:nvSpPr>
        <p:spPr/>
        <p:txBody>
          <a:bodyPr/>
          <a:lstStyle/>
          <a:p>
            <a:pPr eaLnBrk="1" hangingPunct="1"/>
            <a:r>
              <a:rPr lang="en-US" altLang="en-US" sz="2400" dirty="0" smtClean="0">
                <a:cs typeface="Tahoma" panose="020B0604030504040204" pitchFamily="34" charset="0"/>
              </a:rPr>
              <a:t>Type 2 diabetes mellitus (T2DM) is the predominant form of diabetes worldwide, accounting for 90% of cases globally.</a:t>
            </a:r>
          </a:p>
          <a:p>
            <a:pPr eaLnBrk="1" hangingPunct="1"/>
            <a:r>
              <a:rPr lang="en-US" altLang="en-US" sz="2400" dirty="0" smtClean="0">
                <a:cs typeface="Tahoma" panose="020B0604030504040204" pitchFamily="34" charset="0"/>
              </a:rPr>
              <a:t>Type 2 diabetes is currently thought to occur in genetically predisposed persons who are exposed to a series of environmental influences that precipitate the onset of clinical disease.</a:t>
            </a:r>
          </a:p>
          <a:p>
            <a:pPr eaLnBrk="1" hangingPunct="1"/>
            <a:r>
              <a:rPr lang="en-US" altLang="en-US" sz="2400" dirty="0" smtClean="0">
                <a:cs typeface="Tahoma" panose="020B0604030504040204" pitchFamily="34" charset="0"/>
              </a:rPr>
              <a:t>Sex, age, and ethnic background are important factors in determining risk of developing T2DM.</a:t>
            </a:r>
          </a:p>
          <a:p>
            <a:pPr eaLnBrk="1" hangingPunct="1"/>
            <a:r>
              <a:rPr lang="en-US" altLang="en-US" sz="2400" b="1" dirty="0" smtClean="0">
                <a:cs typeface="Tahoma" panose="020B0604030504040204" pitchFamily="34" charset="0"/>
              </a:rPr>
              <a:t> </a:t>
            </a:r>
            <a:r>
              <a:rPr lang="en-US" altLang="en-US" sz="2400" dirty="0" smtClean="0">
                <a:cs typeface="Tahoma" panose="020B0604030504040204" pitchFamily="34" charset="0"/>
              </a:rPr>
              <a:t>Diabetes is a major cause of mortality, but several studies indicate that diabetes is likely underreported as a cause of death. </a:t>
            </a:r>
            <a:endParaRPr lang="en-US" altLang="en-US" sz="2400" b="1" dirty="0" smtClean="0">
              <a:cs typeface="Tahoma" panose="020B0604030504040204" pitchFamily="34" charset="0"/>
            </a:endParaRPr>
          </a:p>
          <a:p>
            <a:pPr eaLnBrk="1" hangingPunct="1"/>
            <a:endParaRPr lang="en-US" altLang="en-US" sz="2400" dirty="0" smtClean="0">
              <a:cs typeface="Tahoma" panose="020B060403050404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p>
        </p:txBody>
      </p:sp>
      <p:sp>
        <p:nvSpPr>
          <p:cNvPr id="3" name="Content Placeholder 2"/>
          <p:cNvSpPr>
            <a:spLocks noGrp="1"/>
          </p:cNvSpPr>
          <p:nvPr>
            <p:ph idx="1"/>
          </p:nvPr>
        </p:nvSpPr>
        <p:spPr/>
        <p:txBody>
          <a:bodyPr/>
          <a:lstStyle/>
          <a:p>
            <a:r>
              <a:rPr lang="en-US" dirty="0"/>
              <a:t>In type 1 DM</a:t>
            </a:r>
          </a:p>
          <a:p>
            <a:pPr lvl="1"/>
            <a:r>
              <a:rPr lang="en-US" dirty="0"/>
              <a:t>Less than 10% of DM</a:t>
            </a:r>
          </a:p>
          <a:p>
            <a:pPr lvl="1"/>
            <a:r>
              <a:rPr lang="en-US" dirty="0"/>
              <a:t>More common in children</a:t>
            </a:r>
          </a:p>
          <a:p>
            <a:pPr lvl="1"/>
            <a:r>
              <a:rPr lang="en-US" dirty="0"/>
              <a:t>Increasing in north Europe </a:t>
            </a:r>
          </a:p>
          <a:p>
            <a:r>
              <a:rPr lang="en-US" dirty="0"/>
              <a:t>In type 2 DM</a:t>
            </a:r>
          </a:p>
          <a:p>
            <a:pPr lvl="1"/>
            <a:r>
              <a:rPr lang="en-US" dirty="0" smtClean="0"/>
              <a:t>11% </a:t>
            </a:r>
            <a:r>
              <a:rPr lang="en-US" dirty="0"/>
              <a:t>of Adult population</a:t>
            </a:r>
          </a:p>
          <a:p>
            <a:pPr lvl="1"/>
            <a:r>
              <a:rPr lang="en-US" dirty="0"/>
              <a:t>Increasing in all the world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Pathogenesis of </a:t>
            </a:r>
            <a:br>
              <a:rPr lang="en-US" sz="4000" dirty="0"/>
            </a:br>
            <a:r>
              <a:rPr lang="en-US" sz="4000" dirty="0" smtClean="0"/>
              <a:t>Type </a:t>
            </a:r>
            <a:r>
              <a:rPr lang="en-US" sz="4000" dirty="0"/>
              <a:t>1 diabetes mellitus</a:t>
            </a:r>
          </a:p>
        </p:txBody>
      </p:sp>
      <p:sp>
        <p:nvSpPr>
          <p:cNvPr id="3" name="Content Placeholder 2"/>
          <p:cNvSpPr>
            <a:spLocks noGrp="1"/>
          </p:cNvSpPr>
          <p:nvPr>
            <p:ph idx="1"/>
          </p:nvPr>
        </p:nvSpPr>
        <p:spPr>
          <a:xfrm>
            <a:off x="762000" y="1828800"/>
            <a:ext cx="7772400" cy="4114800"/>
          </a:xfrm>
        </p:spPr>
        <p:txBody>
          <a:bodyPr/>
          <a:lstStyle/>
          <a:p>
            <a:r>
              <a:rPr lang="en-US" sz="2000" dirty="0"/>
              <a:t>GENETIC SUSCEPTIBILITY</a:t>
            </a:r>
          </a:p>
          <a:p>
            <a:pPr lvl="1"/>
            <a:r>
              <a:rPr lang="en-US" sz="1800" dirty="0">
                <a:solidFill>
                  <a:srgbClr val="C00000"/>
                </a:solidFill>
              </a:rPr>
              <a:t>MHC genes</a:t>
            </a:r>
          </a:p>
          <a:p>
            <a:pPr lvl="1"/>
            <a:r>
              <a:rPr lang="en-US" sz="1800" dirty="0">
                <a:solidFill>
                  <a:srgbClr val="C00000"/>
                </a:solidFill>
              </a:rPr>
              <a:t>Non-MHC genes</a:t>
            </a:r>
          </a:p>
          <a:p>
            <a:r>
              <a:rPr lang="en-US" sz="2000" dirty="0"/>
              <a:t>AUTOIMMUNITY </a:t>
            </a:r>
          </a:p>
          <a:p>
            <a:pPr lvl="1"/>
            <a:r>
              <a:rPr lang="en-US" sz="1800" dirty="0">
                <a:solidFill>
                  <a:srgbClr val="C00000"/>
                </a:solidFill>
              </a:rPr>
              <a:t>Target autoantigens</a:t>
            </a:r>
          </a:p>
          <a:p>
            <a:pPr lvl="1"/>
            <a:r>
              <a:rPr lang="en-US" sz="1800" dirty="0">
                <a:solidFill>
                  <a:srgbClr val="C00000"/>
                </a:solidFill>
              </a:rPr>
              <a:t>Glutamic acid decarboxylase</a:t>
            </a:r>
          </a:p>
          <a:p>
            <a:pPr lvl="1"/>
            <a:r>
              <a:rPr lang="en-US" sz="1800" dirty="0">
                <a:solidFill>
                  <a:srgbClr val="C00000"/>
                </a:solidFill>
              </a:rPr>
              <a:t>Insulin </a:t>
            </a:r>
          </a:p>
          <a:p>
            <a:pPr lvl="1"/>
            <a:r>
              <a:rPr lang="en-US" sz="1800" dirty="0" err="1">
                <a:solidFill>
                  <a:srgbClr val="C00000"/>
                </a:solidFill>
              </a:rPr>
              <a:t>Insulinoma</a:t>
            </a:r>
            <a:r>
              <a:rPr lang="en-US" sz="1800" dirty="0">
                <a:solidFill>
                  <a:srgbClr val="C00000"/>
                </a:solidFill>
              </a:rPr>
              <a:t>-associated protein 2 </a:t>
            </a:r>
          </a:p>
          <a:p>
            <a:pPr lvl="1"/>
            <a:r>
              <a:rPr lang="en-US" sz="1800" dirty="0">
                <a:solidFill>
                  <a:srgbClr val="C00000"/>
                </a:solidFill>
              </a:rPr>
              <a:t>Role of cellular immunity</a:t>
            </a:r>
          </a:p>
          <a:p>
            <a:r>
              <a:rPr lang="en-US" sz="2000" dirty="0"/>
              <a:t>ENVIRONMENTAL FACTORS</a:t>
            </a:r>
          </a:p>
          <a:p>
            <a:pPr lvl="1"/>
            <a:r>
              <a:rPr lang="en-US" sz="1800" dirty="0">
                <a:solidFill>
                  <a:srgbClr val="C00000"/>
                </a:solidFill>
              </a:rPr>
              <a:t>Perinatal factors</a:t>
            </a:r>
          </a:p>
          <a:p>
            <a:pPr lvl="1"/>
            <a:r>
              <a:rPr lang="en-US" sz="1800" dirty="0">
                <a:solidFill>
                  <a:srgbClr val="C00000"/>
                </a:solidFill>
              </a:rPr>
              <a:t>Role of viruses</a:t>
            </a:r>
          </a:p>
          <a:p>
            <a:pPr lvl="1"/>
            <a:r>
              <a:rPr lang="en-US" sz="1800" dirty="0">
                <a:solidFill>
                  <a:srgbClr val="C00000"/>
                </a:solidFill>
              </a:rPr>
              <a:t>Role of diet </a:t>
            </a:r>
          </a:p>
          <a:p>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Pathogenesis of </a:t>
            </a:r>
            <a:br>
              <a:rPr lang="en-US" sz="4000" dirty="0"/>
            </a:br>
            <a:r>
              <a:rPr lang="en-US" sz="4000" dirty="0" smtClean="0"/>
              <a:t>Type </a:t>
            </a:r>
            <a:r>
              <a:rPr lang="en-US" sz="4000" dirty="0"/>
              <a:t>1 diabetes mellitus</a:t>
            </a:r>
          </a:p>
        </p:txBody>
      </p:sp>
      <p:sp>
        <p:nvSpPr>
          <p:cNvPr id="3" name="Content Placeholder 2"/>
          <p:cNvSpPr>
            <a:spLocks noGrp="1"/>
          </p:cNvSpPr>
          <p:nvPr>
            <p:ph idx="1"/>
          </p:nvPr>
        </p:nvSpPr>
        <p:spPr>
          <a:xfrm>
            <a:off x="762000" y="1828800"/>
            <a:ext cx="7772400" cy="4114800"/>
          </a:xfrm>
        </p:spPr>
        <p:txBody>
          <a:bodyPr/>
          <a:lstStyle/>
          <a:p>
            <a:r>
              <a:rPr lang="en-US" sz="2800" dirty="0"/>
              <a:t>T1DM, also known as type 1A DM or as per the previous nomenclature as insulin-dependent diabetes mellitus (IDDM) or juvenile-onset diabetes, constitutes about 5–10% of all the cases of diabetes. </a:t>
            </a:r>
            <a:endParaRPr lang="en-US" sz="2800" dirty="0" smtClean="0"/>
          </a:p>
          <a:p>
            <a:r>
              <a:rPr lang="en-US" sz="2800" dirty="0" smtClean="0"/>
              <a:t>It </a:t>
            </a:r>
            <a:r>
              <a:rPr lang="en-US" sz="2800" dirty="0"/>
              <a:t>is an autoimmune disorder characterized by T-cell-mediated destruction of pancreatic β-cells, which results in insulin deficiency and ultimately hyperglycemia.</a:t>
            </a:r>
          </a:p>
        </p:txBody>
      </p:sp>
    </p:spTree>
    <p:extLst>
      <p:ext uri="{BB962C8B-B14F-4D97-AF65-F5344CB8AC3E}">
        <p14:creationId xmlns:p14="http://schemas.microsoft.com/office/powerpoint/2010/main" val="1571143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Pathogenesis of </a:t>
            </a:r>
            <a:br>
              <a:rPr lang="en-US" sz="4000" dirty="0"/>
            </a:br>
            <a:r>
              <a:rPr lang="en-US" sz="4000" dirty="0" smtClean="0"/>
              <a:t>Type </a:t>
            </a:r>
            <a:r>
              <a:rPr lang="en-US" sz="4000" dirty="0"/>
              <a:t>1 diabetes mellitus</a:t>
            </a:r>
          </a:p>
        </p:txBody>
      </p:sp>
      <p:sp>
        <p:nvSpPr>
          <p:cNvPr id="3" name="Content Placeholder 2"/>
          <p:cNvSpPr>
            <a:spLocks noGrp="1"/>
          </p:cNvSpPr>
          <p:nvPr>
            <p:ph idx="1"/>
          </p:nvPr>
        </p:nvSpPr>
        <p:spPr>
          <a:xfrm>
            <a:off x="762000" y="1828800"/>
            <a:ext cx="7772400" cy="4114800"/>
          </a:xfrm>
        </p:spPr>
        <p:txBody>
          <a:bodyPr/>
          <a:lstStyle/>
          <a:p>
            <a:r>
              <a:rPr lang="en-US" sz="2400" dirty="0"/>
              <a:t>T1DM is an autoimmune disorder characterized by several immune markers, in particular autoantibodies. </a:t>
            </a:r>
            <a:endParaRPr lang="en-US" sz="2400" dirty="0" smtClean="0"/>
          </a:p>
          <a:p>
            <a:r>
              <a:rPr lang="en-US" sz="2400" dirty="0" smtClean="0"/>
              <a:t>These </a:t>
            </a:r>
            <a:r>
              <a:rPr lang="en-US" sz="2400" dirty="0"/>
              <a:t>autoantibodies are associated with the immune-mediated </a:t>
            </a:r>
            <a:r>
              <a:rPr lang="el-GR" sz="2400" dirty="0"/>
              <a:t>β-</a:t>
            </a:r>
            <a:r>
              <a:rPr lang="en-US" sz="2400" dirty="0"/>
              <a:t>cell destruction, characteristic of this disease. </a:t>
            </a:r>
            <a:endParaRPr lang="en-US" sz="2400" dirty="0" smtClean="0"/>
          </a:p>
          <a:p>
            <a:r>
              <a:rPr lang="en-US" sz="2400" dirty="0" smtClean="0"/>
              <a:t>The </a:t>
            </a:r>
            <a:r>
              <a:rPr lang="en-US" sz="2400" dirty="0"/>
              <a:t>autoantibodies </a:t>
            </a:r>
            <a:r>
              <a:rPr lang="en-US" sz="2400" dirty="0" smtClean="0"/>
              <a:t>include:</a:t>
            </a:r>
          </a:p>
          <a:p>
            <a:pPr lvl="1"/>
            <a:r>
              <a:rPr lang="en-US" sz="2000" dirty="0" smtClean="0">
                <a:solidFill>
                  <a:srgbClr val="C00000"/>
                </a:solidFill>
              </a:rPr>
              <a:t>glutamic </a:t>
            </a:r>
            <a:r>
              <a:rPr lang="en-US" sz="2000" dirty="0">
                <a:solidFill>
                  <a:srgbClr val="C00000"/>
                </a:solidFill>
              </a:rPr>
              <a:t>acid decarboxylase autoantibodies (GADAs) such as GAD65, </a:t>
            </a:r>
            <a:endParaRPr lang="en-US" sz="2000" dirty="0" smtClean="0">
              <a:solidFill>
                <a:srgbClr val="C00000"/>
              </a:solidFill>
            </a:endParaRPr>
          </a:p>
          <a:p>
            <a:pPr lvl="1"/>
            <a:r>
              <a:rPr lang="en-US" sz="2000" dirty="0" smtClean="0">
                <a:solidFill>
                  <a:srgbClr val="C00000"/>
                </a:solidFill>
              </a:rPr>
              <a:t>islet </a:t>
            </a:r>
            <a:r>
              <a:rPr lang="en-US" sz="2000" dirty="0">
                <a:solidFill>
                  <a:srgbClr val="C00000"/>
                </a:solidFill>
              </a:rPr>
              <a:t>cell autoantibodies (ICAs) to </a:t>
            </a:r>
            <a:r>
              <a:rPr lang="el-GR" sz="2000" dirty="0">
                <a:solidFill>
                  <a:srgbClr val="C00000"/>
                </a:solidFill>
              </a:rPr>
              <a:t>β-</a:t>
            </a:r>
            <a:r>
              <a:rPr lang="en-US" sz="2000" dirty="0">
                <a:solidFill>
                  <a:srgbClr val="C00000"/>
                </a:solidFill>
              </a:rPr>
              <a:t>cell cytoplasmic proteins such as autoantibodies to islet cell antigen 512 (ICA512), </a:t>
            </a:r>
            <a:endParaRPr lang="en-US" sz="2000" dirty="0" smtClean="0">
              <a:solidFill>
                <a:srgbClr val="C00000"/>
              </a:solidFill>
            </a:endParaRPr>
          </a:p>
          <a:p>
            <a:pPr lvl="1"/>
            <a:r>
              <a:rPr lang="en-US" sz="2000" dirty="0" smtClean="0">
                <a:solidFill>
                  <a:srgbClr val="C00000"/>
                </a:solidFill>
              </a:rPr>
              <a:t>autoantibodies </a:t>
            </a:r>
            <a:r>
              <a:rPr lang="en-US" sz="2000" dirty="0">
                <a:solidFill>
                  <a:srgbClr val="C00000"/>
                </a:solidFill>
              </a:rPr>
              <a:t>to the tyrosine phosphatases, IA-2 and IA-2</a:t>
            </a:r>
            <a:r>
              <a:rPr lang="el-GR" sz="2000" dirty="0">
                <a:solidFill>
                  <a:srgbClr val="C00000"/>
                </a:solidFill>
              </a:rPr>
              <a:t>α, </a:t>
            </a:r>
            <a:endParaRPr lang="en-US" sz="2000" dirty="0" smtClean="0">
              <a:solidFill>
                <a:srgbClr val="C00000"/>
              </a:solidFill>
            </a:endParaRPr>
          </a:p>
          <a:p>
            <a:pPr lvl="1"/>
            <a:r>
              <a:rPr lang="en-US" sz="2000" dirty="0" smtClean="0">
                <a:solidFill>
                  <a:srgbClr val="C00000"/>
                </a:solidFill>
              </a:rPr>
              <a:t>insulin </a:t>
            </a:r>
            <a:r>
              <a:rPr lang="en-US" sz="2000" dirty="0">
                <a:solidFill>
                  <a:srgbClr val="C00000"/>
                </a:solidFill>
              </a:rPr>
              <a:t>autoantibodies (IAAs), and </a:t>
            </a:r>
            <a:endParaRPr lang="en-US" sz="2000" dirty="0" smtClean="0">
              <a:solidFill>
                <a:srgbClr val="C00000"/>
              </a:solidFill>
            </a:endParaRPr>
          </a:p>
          <a:p>
            <a:pPr lvl="1"/>
            <a:r>
              <a:rPr lang="en-US" sz="2000" dirty="0" smtClean="0">
                <a:solidFill>
                  <a:srgbClr val="C00000"/>
                </a:solidFill>
              </a:rPr>
              <a:t>autoantibodies </a:t>
            </a:r>
            <a:r>
              <a:rPr lang="en-US" sz="2000" dirty="0">
                <a:solidFill>
                  <a:srgbClr val="C00000"/>
                </a:solidFill>
              </a:rPr>
              <a:t>to islet-specific zinc transporter isoform 8 (ZnT8). </a:t>
            </a:r>
          </a:p>
        </p:txBody>
      </p:sp>
    </p:spTree>
    <p:extLst>
      <p:ext uri="{BB962C8B-B14F-4D97-AF65-F5344CB8AC3E}">
        <p14:creationId xmlns:p14="http://schemas.microsoft.com/office/powerpoint/2010/main" val="3760871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Pathogenesis of </a:t>
            </a:r>
            <a:br>
              <a:rPr lang="en-US" sz="4000" dirty="0"/>
            </a:br>
            <a:r>
              <a:rPr lang="en-US" sz="4000" dirty="0" smtClean="0"/>
              <a:t>Type </a:t>
            </a:r>
            <a:r>
              <a:rPr lang="en-US" sz="4000" dirty="0"/>
              <a:t>2 diabetes mellitus</a:t>
            </a:r>
          </a:p>
        </p:txBody>
      </p:sp>
      <p:sp>
        <p:nvSpPr>
          <p:cNvPr id="3" name="Content Placeholder 2"/>
          <p:cNvSpPr>
            <a:spLocks noGrp="1"/>
          </p:cNvSpPr>
          <p:nvPr>
            <p:ph idx="1"/>
          </p:nvPr>
        </p:nvSpPr>
        <p:spPr/>
        <p:txBody>
          <a:bodyPr/>
          <a:lstStyle/>
          <a:p>
            <a:r>
              <a:rPr lang="en-US" sz="2400" dirty="0"/>
              <a:t>GENETIC SUSCEPTIBILITY</a:t>
            </a:r>
          </a:p>
          <a:p>
            <a:pPr lvl="1"/>
            <a:r>
              <a:rPr lang="en-US" sz="2000" dirty="0">
                <a:solidFill>
                  <a:srgbClr val="C00000"/>
                </a:solidFill>
              </a:rPr>
              <a:t>Genes affecting insulin release</a:t>
            </a:r>
          </a:p>
          <a:p>
            <a:pPr lvl="1"/>
            <a:r>
              <a:rPr lang="en-US" sz="2000" dirty="0">
                <a:solidFill>
                  <a:srgbClr val="C00000"/>
                </a:solidFill>
              </a:rPr>
              <a:t>Genes affecting insulin action</a:t>
            </a:r>
          </a:p>
          <a:p>
            <a:r>
              <a:rPr lang="en-US" sz="2400" dirty="0"/>
              <a:t>ENVIRONMENTAL FACTORS</a:t>
            </a:r>
          </a:p>
          <a:p>
            <a:pPr lvl="1"/>
            <a:r>
              <a:rPr lang="en-US" sz="2000" dirty="0">
                <a:solidFill>
                  <a:srgbClr val="C00000"/>
                </a:solidFill>
              </a:rPr>
              <a:t>Role of diet and obesity</a:t>
            </a:r>
          </a:p>
          <a:p>
            <a:pPr lvl="1"/>
            <a:r>
              <a:rPr lang="en-US" sz="2000" dirty="0">
                <a:solidFill>
                  <a:srgbClr val="C00000"/>
                </a:solidFill>
              </a:rPr>
              <a:t>Free fatty acids</a:t>
            </a:r>
          </a:p>
          <a:p>
            <a:pPr lvl="1"/>
            <a:r>
              <a:rPr lang="en-US" sz="2000" dirty="0">
                <a:solidFill>
                  <a:srgbClr val="C00000"/>
                </a:solidFill>
              </a:rPr>
              <a:t>Tumor necrosis factor-alpha </a:t>
            </a:r>
          </a:p>
          <a:p>
            <a:pPr lvl="1"/>
            <a:r>
              <a:rPr lang="en-US" sz="2000" dirty="0">
                <a:solidFill>
                  <a:srgbClr val="C00000"/>
                </a:solidFill>
              </a:rPr>
              <a:t>Adiponectin</a:t>
            </a:r>
          </a:p>
          <a:p>
            <a:pPr lvl="1"/>
            <a:r>
              <a:rPr lang="en-US" sz="2000" dirty="0" err="1">
                <a:solidFill>
                  <a:srgbClr val="C00000"/>
                </a:solidFill>
              </a:rPr>
              <a:t>Resistin</a:t>
            </a:r>
            <a:endParaRPr lang="en-US" sz="2000" dirty="0">
              <a:solidFill>
                <a:srgbClr val="C00000"/>
              </a:solidFill>
            </a:endParaRPr>
          </a:p>
          <a:p>
            <a:pPr lvl="1"/>
            <a:r>
              <a:rPr lang="en-US" sz="2000" dirty="0">
                <a:solidFill>
                  <a:srgbClr val="C00000"/>
                </a:solidFill>
              </a:rPr>
              <a:t>Uncoupling protein 2 </a:t>
            </a:r>
          </a:p>
          <a:p>
            <a:pPr lvl="1"/>
            <a:r>
              <a:rPr lang="en-US" sz="2000" dirty="0">
                <a:solidFill>
                  <a:srgbClr val="C00000"/>
                </a:solidFill>
              </a:rPr>
              <a:t>Pattern of fat distribution</a:t>
            </a:r>
          </a:p>
          <a:p>
            <a:pPr lvl="1"/>
            <a:r>
              <a:rPr lang="en-US" sz="2000" dirty="0">
                <a:solidFill>
                  <a:srgbClr val="C00000"/>
                </a:solidFill>
              </a:rPr>
              <a:t>Role of intrauterine development and birth weight </a:t>
            </a:r>
          </a:p>
          <a:p>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PATHOPHYSIOLOGY of</a:t>
            </a:r>
            <a:br>
              <a:rPr lang="en-US" sz="3600" dirty="0"/>
            </a:br>
            <a:r>
              <a:rPr lang="en-US" sz="3600" dirty="0"/>
              <a:t>type 2 diabetes mellitus</a:t>
            </a:r>
          </a:p>
        </p:txBody>
      </p:sp>
      <p:sp>
        <p:nvSpPr>
          <p:cNvPr id="75779" name="Rectangle 3"/>
          <p:cNvSpPr>
            <a:spLocks noGrp="1" noChangeArrowheads="1"/>
          </p:cNvSpPr>
          <p:nvPr>
            <p:ph idx="1"/>
          </p:nvPr>
        </p:nvSpPr>
        <p:spPr/>
        <p:txBody>
          <a:bodyPr/>
          <a:lstStyle/>
          <a:p>
            <a:r>
              <a:rPr lang="en-US" altLang="en-US" sz="2800" dirty="0">
                <a:cs typeface="Tahoma" panose="020B0604030504040204" pitchFamily="34" charset="0"/>
              </a:rPr>
              <a:t>This type of diabetes is characterized by two main insulin-related anomalies: insulin resistance and β-cell </a:t>
            </a:r>
            <a:r>
              <a:rPr lang="en-US" altLang="en-US" sz="2800" dirty="0" smtClean="0">
                <a:cs typeface="Tahoma" panose="020B0604030504040204" pitchFamily="34" charset="0"/>
              </a:rPr>
              <a:t>dysfunction.</a:t>
            </a:r>
          </a:p>
          <a:p>
            <a:r>
              <a:rPr lang="en-US" altLang="en-US" sz="2800" dirty="0" smtClean="0">
                <a:cs typeface="Tahoma" panose="020B0604030504040204" pitchFamily="34" charset="0"/>
              </a:rPr>
              <a:t>Insulin </a:t>
            </a:r>
            <a:r>
              <a:rPr lang="en-US" altLang="en-US" sz="2800" dirty="0">
                <a:cs typeface="Tahoma" panose="020B0604030504040204" pitchFamily="34" charset="0"/>
              </a:rPr>
              <a:t>resistance results from disruption of various cellular pathways, which lead to a decreased response, or sensitivity of cells in the peripheral tissues, in particular the muscle, liver, and adipose tissue toward insulin.</a:t>
            </a:r>
            <a:endParaRPr lang="en-US" altLang="en-US" sz="2800" dirty="0" smtClean="0">
              <a:cs typeface="Tahoma" panose="020B060403050404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PATHOPHYSIOLOGY of</a:t>
            </a:r>
            <a:br>
              <a:rPr lang="en-US" sz="3600" dirty="0"/>
            </a:br>
            <a:r>
              <a:rPr lang="en-US" sz="3600" dirty="0"/>
              <a:t>type 2 diabetes mellitus</a:t>
            </a:r>
          </a:p>
        </p:txBody>
      </p:sp>
      <p:sp>
        <p:nvSpPr>
          <p:cNvPr id="75779" name="Rectangle 3"/>
          <p:cNvSpPr>
            <a:spLocks noGrp="1" noChangeArrowheads="1"/>
          </p:cNvSpPr>
          <p:nvPr>
            <p:ph idx="1"/>
          </p:nvPr>
        </p:nvSpPr>
        <p:spPr/>
        <p:txBody>
          <a:bodyPr/>
          <a:lstStyle/>
          <a:p>
            <a:r>
              <a:rPr lang="en-US" altLang="en-US" sz="2400" dirty="0">
                <a:cs typeface="Tahoma" panose="020B0604030504040204" pitchFamily="34" charset="0"/>
              </a:rPr>
              <a:t>In the early stages of the disease, decreased insulin sensitivity triggers β-cells </a:t>
            </a:r>
            <a:r>
              <a:rPr lang="en-US" altLang="en-US" sz="2400" dirty="0" err="1">
                <a:cs typeface="Tahoma" panose="020B0604030504040204" pitchFamily="34" charset="0"/>
              </a:rPr>
              <a:t>hyperfunction</a:t>
            </a:r>
            <a:r>
              <a:rPr lang="en-US" altLang="en-US" sz="2400" dirty="0">
                <a:cs typeface="Tahoma" panose="020B0604030504040204" pitchFamily="34" charset="0"/>
              </a:rPr>
              <a:t> to achieve a compensatory increase in insulin secretion to maintain </a:t>
            </a:r>
            <a:r>
              <a:rPr lang="en-US" altLang="en-US" sz="2400" dirty="0" err="1">
                <a:cs typeface="Tahoma" panose="020B0604030504040204" pitchFamily="34" charset="0"/>
              </a:rPr>
              <a:t>normoglycemia</a:t>
            </a:r>
            <a:r>
              <a:rPr lang="en-US" altLang="en-US" sz="2400" dirty="0">
                <a:cs typeface="Tahoma" panose="020B0604030504040204" pitchFamily="34" charset="0"/>
              </a:rPr>
              <a:t>. </a:t>
            </a:r>
            <a:endParaRPr lang="en-US" altLang="en-US" sz="2400" dirty="0" smtClean="0">
              <a:cs typeface="Tahoma" panose="020B0604030504040204" pitchFamily="34" charset="0"/>
            </a:endParaRPr>
          </a:p>
          <a:p>
            <a:r>
              <a:rPr lang="en-US" altLang="en-US" sz="2400" dirty="0" smtClean="0">
                <a:cs typeface="Tahoma" panose="020B0604030504040204" pitchFamily="34" charset="0"/>
              </a:rPr>
              <a:t>The </a:t>
            </a:r>
            <a:r>
              <a:rPr lang="en-US" altLang="en-US" sz="2400" dirty="0">
                <a:cs typeface="Tahoma" panose="020B0604030504040204" pitchFamily="34" charset="0"/>
              </a:rPr>
              <a:t>higher levels of circulating insulin (hyperinsulinemia), thus, prevent hyperglycemia. </a:t>
            </a:r>
            <a:endParaRPr lang="en-US" altLang="en-US" sz="2400" dirty="0" smtClean="0">
              <a:cs typeface="Tahoma" panose="020B0604030504040204" pitchFamily="34" charset="0"/>
            </a:endParaRPr>
          </a:p>
          <a:p>
            <a:r>
              <a:rPr lang="en-US" altLang="en-US" sz="2400" dirty="0" smtClean="0">
                <a:cs typeface="Tahoma" panose="020B0604030504040204" pitchFamily="34" charset="0"/>
              </a:rPr>
              <a:t>However</a:t>
            </a:r>
            <a:r>
              <a:rPr lang="en-US" altLang="en-US" sz="2400" dirty="0">
                <a:cs typeface="Tahoma" panose="020B0604030504040204" pitchFamily="34" charset="0"/>
              </a:rPr>
              <a:t>, gradually, the increased insulin secretion by β-cells is not able to compensate sufficiently for the decrease in insulin sensitivity. </a:t>
            </a:r>
            <a:endParaRPr lang="en-US" altLang="en-US" sz="2400" dirty="0" smtClean="0">
              <a:cs typeface="Tahoma" panose="020B0604030504040204" pitchFamily="34" charset="0"/>
            </a:endParaRPr>
          </a:p>
          <a:p>
            <a:r>
              <a:rPr lang="en-US" altLang="en-US" sz="2400" dirty="0" smtClean="0">
                <a:cs typeface="Tahoma" panose="020B0604030504040204" pitchFamily="34" charset="0"/>
              </a:rPr>
              <a:t>Moreover</a:t>
            </a:r>
            <a:r>
              <a:rPr lang="en-US" altLang="en-US" sz="2400" dirty="0">
                <a:cs typeface="Tahoma" panose="020B0604030504040204" pitchFamily="34" charset="0"/>
              </a:rPr>
              <a:t>, β-cell function begins to decline and β-cell dysfunction eventually leads to insulin deficiency.</a:t>
            </a:r>
            <a:endParaRPr lang="en-US" altLang="en-US" sz="2400" dirty="0" smtClean="0">
              <a:cs typeface="Tahoma" panose="020B0604030504040204" pitchFamily="34" charset="0"/>
            </a:endParaRPr>
          </a:p>
        </p:txBody>
      </p:sp>
    </p:spTree>
    <p:extLst>
      <p:ext uri="{BB962C8B-B14F-4D97-AF65-F5344CB8AC3E}">
        <p14:creationId xmlns:p14="http://schemas.microsoft.com/office/powerpoint/2010/main" val="3712807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marL="484632" indent="0" eaLnBrk="1" fontAlgn="auto" hangingPunct="1">
              <a:spcAft>
                <a:spcPts val="0"/>
              </a:spcAft>
              <a:defRPr/>
            </a:pPr>
            <a:r>
              <a:rPr lang="en-US" dirty="0" smtClean="0">
                <a:solidFill>
                  <a:schemeClr val="tx1"/>
                </a:solidFill>
              </a:rPr>
              <a:t>Insulin resistance</a:t>
            </a:r>
          </a:p>
        </p:txBody>
      </p:sp>
      <p:pic>
        <p:nvPicPr>
          <p:cNvPr id="77827" name="Picture 3" descr="insulin_resistance"/>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tretch>
            <a:fillRect/>
          </a:stretch>
        </p:blipFill>
        <p:spPr>
          <a:xfrm>
            <a:off x="1295400" y="2209800"/>
            <a:ext cx="6791855" cy="3827895"/>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E:\my document 14 mehr 87\My Pictures\birds\rai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62201"/>
            <a:ext cx="8439150" cy="3419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40105" y="356171"/>
            <a:ext cx="7520940" cy="1616468"/>
          </a:xfrm>
          <a:solidFill>
            <a:srgbClr val="00FF00"/>
          </a:solidFill>
          <a:ln w="19050">
            <a:solidFill>
              <a:schemeClr val="tx1"/>
            </a:solidFill>
          </a:ln>
        </p:spPr>
        <p:txBody>
          <a:bodyPr/>
          <a:lstStyle/>
          <a:p>
            <a:pPr algn="ctr"/>
            <a:r>
              <a:rPr lang="en-US" sz="3600" dirty="0" smtClean="0">
                <a:solidFill>
                  <a:schemeClr val="bg1"/>
                </a:solidFill>
                <a:effectLst>
                  <a:outerShdw blurRad="38100" dist="38100" dir="2700000" algn="tl">
                    <a:srgbClr val="000000">
                      <a:alpha val="43137"/>
                    </a:srgbClr>
                  </a:outerShdw>
                </a:effectLst>
              </a:rPr>
              <a:t>Thank you and hope for a good rain</a:t>
            </a:r>
            <a:endParaRPr lang="en-US" sz="3600" dirty="0">
              <a:solidFill>
                <a:schemeClr val="bg1"/>
              </a:solidFill>
              <a:effectLst>
                <a:outerShdw blurRad="38100" dist="38100" dir="2700000" algn="tl">
                  <a:srgbClr val="000000">
                    <a:alpha val="43137"/>
                  </a:srgbClr>
                </a:outerShdw>
              </a:effectLst>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64067" y="6162771"/>
            <a:ext cx="406400" cy="406400"/>
          </a:xfrm>
          <a:prstGeom prst="rect">
            <a:avLst/>
          </a:prstGeom>
        </p:spPr>
      </p:pic>
    </p:spTree>
    <p:extLst>
      <p:ext uri="{BB962C8B-B14F-4D97-AF65-F5344CB8AC3E}">
        <p14:creationId xmlns:p14="http://schemas.microsoft.com/office/powerpoint/2010/main" val="2949767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4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ngluc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1764765"/>
            <a:ext cx="6858000" cy="4264025"/>
          </a:xfrm>
          <a:prstGeom prst="rect">
            <a:avLst/>
          </a:prstGeom>
          <a:solidFill>
            <a:srgbClr val="FF9900"/>
          </a:solidFill>
          <a:ln w="9525">
            <a:solidFill>
              <a:schemeClr val="tx1"/>
            </a:solidFill>
            <a:miter lim="800000"/>
            <a:headEnd/>
            <a:tailEnd/>
          </a:ln>
        </p:spPr>
      </p:pic>
      <p:sp>
        <p:nvSpPr>
          <p:cNvPr id="15363" name="Text Box 3"/>
          <p:cNvSpPr txBox="1">
            <a:spLocks noChangeArrowheads="1"/>
          </p:cNvSpPr>
          <p:nvPr/>
        </p:nvSpPr>
        <p:spPr bwMode="auto">
          <a:xfrm>
            <a:off x="4724400" y="1905000"/>
            <a:ext cx="163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cs typeface="Tahoma" panose="020B0604030504040204" pitchFamily="34" charset="0"/>
              </a:defRPr>
            </a:lvl1pPr>
            <a:lvl2pPr marL="742950" indent="-28575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cs typeface="Tahoma" panose="020B0604030504040204" pitchFamily="34" charset="0"/>
              </a:defRPr>
            </a:lvl2pPr>
            <a:lvl3pPr marL="1143000" indent="-22860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cs typeface="Tahoma" panose="020B0604030504040204" pitchFamily="34" charset="0"/>
              </a:defRPr>
            </a:lvl3pPr>
            <a:lvl4pPr marL="1600200" indent="-22860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cs typeface="Tahoma" panose="020B0604030504040204" pitchFamily="34" charset="0"/>
              </a:defRPr>
            </a:lvl4pPr>
            <a:lvl5pPr marL="2057400" indent="-228600">
              <a:spcBef>
                <a:spcPct val="20000"/>
              </a:spcBef>
              <a:buClr>
                <a:srgbClr val="FF90B2"/>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5pPr>
            <a:lvl6pPr marL="2514600" indent="-228600" eaLnBrk="0" fontAlgn="base" hangingPunct="0">
              <a:spcBef>
                <a:spcPct val="20000"/>
              </a:spcBef>
              <a:spcAft>
                <a:spcPct val="0"/>
              </a:spcAft>
              <a:buClr>
                <a:srgbClr val="FF90B2"/>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6pPr>
            <a:lvl7pPr marL="2971800" indent="-228600" eaLnBrk="0" fontAlgn="base" hangingPunct="0">
              <a:spcBef>
                <a:spcPct val="20000"/>
              </a:spcBef>
              <a:spcAft>
                <a:spcPct val="0"/>
              </a:spcAft>
              <a:buClr>
                <a:srgbClr val="FF90B2"/>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7pPr>
            <a:lvl8pPr marL="3429000" indent="-228600" eaLnBrk="0" fontAlgn="base" hangingPunct="0">
              <a:spcBef>
                <a:spcPct val="20000"/>
              </a:spcBef>
              <a:spcAft>
                <a:spcPct val="0"/>
              </a:spcAft>
              <a:buClr>
                <a:srgbClr val="FF90B2"/>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8pPr>
            <a:lvl9pPr marL="3886200" indent="-228600" eaLnBrk="0" fontAlgn="base" hangingPunct="0">
              <a:spcBef>
                <a:spcPct val="20000"/>
              </a:spcBef>
              <a:spcAft>
                <a:spcPct val="0"/>
              </a:spcAft>
              <a:buClr>
                <a:srgbClr val="FF90B2"/>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9pPr>
          </a:lstStyle>
          <a:p>
            <a:pPr eaLnBrk="1" hangingPunct="1">
              <a:spcBef>
                <a:spcPct val="0"/>
              </a:spcBef>
              <a:buClrTx/>
              <a:buSzTx/>
              <a:buFontTx/>
              <a:buNone/>
            </a:pPr>
            <a:r>
              <a:rPr lang="en-US" altLang="en-US" sz="2400">
                <a:solidFill>
                  <a:srgbClr val="0000FF"/>
                </a:solidFill>
                <a:latin typeface="Tahoma" panose="020B0604030504040204" pitchFamily="34" charset="0"/>
                <a:cs typeface="Times New Roman" panose="02020603050405020304" pitchFamily="18" charset="0"/>
              </a:rPr>
              <a:t>Regulatory</a:t>
            </a:r>
          </a:p>
        </p:txBody>
      </p:sp>
      <p:sp>
        <p:nvSpPr>
          <p:cNvPr id="15364" name="Text Box 4"/>
          <p:cNvSpPr txBox="1">
            <a:spLocks noChangeArrowheads="1"/>
          </p:cNvSpPr>
          <p:nvPr/>
        </p:nvSpPr>
        <p:spPr bwMode="auto">
          <a:xfrm>
            <a:off x="3581400" y="5181600"/>
            <a:ext cx="3746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cs typeface="Tahoma" panose="020B0604030504040204" pitchFamily="34" charset="0"/>
              </a:defRPr>
            </a:lvl1pPr>
            <a:lvl2pPr marL="742950" indent="-28575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cs typeface="Tahoma" panose="020B0604030504040204" pitchFamily="34" charset="0"/>
              </a:defRPr>
            </a:lvl2pPr>
            <a:lvl3pPr marL="1143000" indent="-22860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cs typeface="Tahoma" panose="020B0604030504040204" pitchFamily="34" charset="0"/>
              </a:defRPr>
            </a:lvl3pPr>
            <a:lvl4pPr marL="1600200" indent="-22860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cs typeface="Tahoma" panose="020B0604030504040204" pitchFamily="34" charset="0"/>
              </a:defRPr>
            </a:lvl4pPr>
            <a:lvl5pPr marL="2057400" indent="-228600">
              <a:spcBef>
                <a:spcPct val="20000"/>
              </a:spcBef>
              <a:buClr>
                <a:srgbClr val="FF90B2"/>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5pPr>
            <a:lvl6pPr marL="2514600" indent="-228600" eaLnBrk="0" fontAlgn="base" hangingPunct="0">
              <a:spcBef>
                <a:spcPct val="20000"/>
              </a:spcBef>
              <a:spcAft>
                <a:spcPct val="0"/>
              </a:spcAft>
              <a:buClr>
                <a:srgbClr val="FF90B2"/>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6pPr>
            <a:lvl7pPr marL="2971800" indent="-228600" eaLnBrk="0" fontAlgn="base" hangingPunct="0">
              <a:spcBef>
                <a:spcPct val="20000"/>
              </a:spcBef>
              <a:spcAft>
                <a:spcPct val="0"/>
              </a:spcAft>
              <a:buClr>
                <a:srgbClr val="FF90B2"/>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7pPr>
            <a:lvl8pPr marL="3429000" indent="-228600" eaLnBrk="0" fontAlgn="base" hangingPunct="0">
              <a:spcBef>
                <a:spcPct val="20000"/>
              </a:spcBef>
              <a:spcAft>
                <a:spcPct val="0"/>
              </a:spcAft>
              <a:buClr>
                <a:srgbClr val="FF90B2"/>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8pPr>
            <a:lvl9pPr marL="3886200" indent="-228600" eaLnBrk="0" fontAlgn="base" hangingPunct="0">
              <a:spcBef>
                <a:spcPct val="20000"/>
              </a:spcBef>
              <a:spcAft>
                <a:spcPct val="0"/>
              </a:spcAft>
              <a:buClr>
                <a:srgbClr val="FF90B2"/>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9pPr>
          </a:lstStyle>
          <a:p>
            <a:pPr algn="ctr" eaLnBrk="1" hangingPunct="1">
              <a:spcBef>
                <a:spcPct val="0"/>
              </a:spcBef>
              <a:buClrTx/>
              <a:buSzTx/>
              <a:buFontTx/>
              <a:buNone/>
            </a:pPr>
            <a:r>
              <a:rPr lang="en-US" altLang="en-US" sz="2400">
                <a:solidFill>
                  <a:srgbClr val="0000FF"/>
                </a:solidFill>
                <a:latin typeface="Tahoma" panose="020B0604030504040204" pitchFamily="34" charset="0"/>
                <a:cs typeface="Times New Roman" panose="02020603050405020304" pitchFamily="18" charset="0"/>
              </a:rPr>
              <a:t>Counterregulatory</a:t>
            </a:r>
          </a:p>
          <a:p>
            <a:pPr algn="ctr" eaLnBrk="1" hangingPunct="1">
              <a:spcBef>
                <a:spcPct val="0"/>
              </a:spcBef>
              <a:buClrTx/>
              <a:buSzTx/>
              <a:buFontTx/>
              <a:buNone/>
            </a:pPr>
            <a:r>
              <a:rPr lang="en-US" altLang="en-US" sz="2400">
                <a:solidFill>
                  <a:srgbClr val="0000FF"/>
                </a:solidFill>
                <a:latin typeface="Tahoma" panose="020B0604030504040204" pitchFamily="34" charset="0"/>
                <a:cs typeface="Times New Roman" panose="02020603050405020304" pitchFamily="18" charset="0"/>
              </a:rPr>
              <a:t>GH , Epinephrin , Cortisole</a:t>
            </a:r>
          </a:p>
        </p:txBody>
      </p:sp>
      <p:sp>
        <p:nvSpPr>
          <p:cNvPr id="2" name="Title 1"/>
          <p:cNvSpPr>
            <a:spLocks noGrp="1"/>
          </p:cNvSpPr>
          <p:nvPr>
            <p:ph type="title"/>
          </p:nvPr>
        </p:nvSpPr>
        <p:spPr/>
        <p:txBody>
          <a:bodyPr/>
          <a:lstStyle/>
          <a:p>
            <a:r>
              <a:rPr lang="en-US" dirty="0" smtClean="0"/>
              <a:t>Glucose physiology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Glucose physiology and Insulin action</a:t>
            </a:r>
          </a:p>
        </p:txBody>
      </p:sp>
      <p:sp>
        <p:nvSpPr>
          <p:cNvPr id="3" name="Content Placeholder 2"/>
          <p:cNvSpPr>
            <a:spLocks noGrp="1"/>
          </p:cNvSpPr>
          <p:nvPr>
            <p:ph idx="1"/>
          </p:nvPr>
        </p:nvSpPr>
        <p:spPr/>
        <p:txBody>
          <a:bodyPr/>
          <a:lstStyle/>
          <a:p>
            <a:r>
              <a:rPr lang="en-US" dirty="0"/>
              <a:t>The brain in particular has an absolute dependence on glucose as a fuel, because neurons cannot utilize alternative energy sources like fatty acids to any significant extent .</a:t>
            </a:r>
          </a:p>
          <a:p>
            <a:r>
              <a:rPr lang="en-US" dirty="0"/>
              <a:t>When blood levels of glucose begin to fall below the normal range, it is imperative to find and pump additional glucose into blood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descr="002"/>
          <p:cNvPicPr>
            <a:picLocks noChangeAspect="1" noChangeArrowheads="1"/>
          </p:cNvPicPr>
          <p:nvPr/>
        </p:nvPicPr>
        <p:blipFill>
          <a:blip r:embed="rId3">
            <a:lum bright="-16000" contrast="30000"/>
            <a:extLst>
              <a:ext uri="{28A0092B-C50C-407E-A947-70E740481C1C}">
                <a14:useLocalDpi xmlns:a14="http://schemas.microsoft.com/office/drawing/2010/main" val="0"/>
              </a:ext>
            </a:extLst>
          </a:blip>
          <a:srcRect l="7813" r="7813" b="6667"/>
          <a:stretch>
            <a:fillRect/>
          </a:stretch>
        </p:blipFill>
        <p:spPr bwMode="auto">
          <a:xfrm>
            <a:off x="2438400" y="1752600"/>
            <a:ext cx="43735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Glucose in fasting states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pan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7550"/>
            <a:ext cx="60198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The Pancreas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Content Placeholder 4" descr="arterial supply.JPG"/>
          <p:cNvPicPr>
            <a:picLocks noGrp="1" noChangeAspect="1"/>
          </p:cNvPicPr>
          <p:nvPr>
            <p:ph idx="1"/>
          </p:nvPr>
        </p:nvPicPr>
        <p:blipFill>
          <a:blip r:embed="rId3">
            <a:lum bright="-10000" contrast="30000"/>
            <a:extLst>
              <a:ext uri="{28A0092B-C50C-407E-A947-70E740481C1C}">
                <a14:useLocalDpi xmlns:a14="http://schemas.microsoft.com/office/drawing/2010/main" val="0"/>
              </a:ext>
            </a:extLst>
          </a:blip>
          <a:srcRect/>
          <a:stretch>
            <a:fillRect/>
          </a:stretch>
        </p:blipFill>
        <p:spPr>
          <a:xfrm>
            <a:off x="533400" y="1905000"/>
            <a:ext cx="8369300" cy="4191000"/>
          </a:xfrm>
        </p:spPr>
      </p:pic>
      <p:sp>
        <p:nvSpPr>
          <p:cNvPr id="2" name="Title 1"/>
          <p:cNvSpPr>
            <a:spLocks noGrp="1"/>
          </p:cNvSpPr>
          <p:nvPr>
            <p:ph type="title"/>
          </p:nvPr>
        </p:nvSpPr>
        <p:spPr/>
        <p:txBody>
          <a:bodyPr/>
          <a:lstStyle/>
          <a:p>
            <a:r>
              <a:rPr lang="en-US" dirty="0"/>
              <a:t>The Pancreas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Functional Anatomy of the </a:t>
            </a:r>
            <a:r>
              <a:rPr lang="en-US" sz="4000" dirty="0"/>
              <a:t/>
            </a:r>
            <a:br>
              <a:rPr lang="en-US" sz="4000" dirty="0"/>
            </a:br>
            <a:r>
              <a:rPr lang="en-US" sz="4000" dirty="0"/>
              <a:t>Endocrine Pancreas</a:t>
            </a:r>
          </a:p>
        </p:txBody>
      </p:sp>
      <p:sp>
        <p:nvSpPr>
          <p:cNvPr id="3" name="Content Placeholder 2"/>
          <p:cNvSpPr>
            <a:spLocks noGrp="1"/>
          </p:cNvSpPr>
          <p:nvPr>
            <p:ph idx="1"/>
          </p:nvPr>
        </p:nvSpPr>
        <p:spPr/>
        <p:txBody>
          <a:bodyPr/>
          <a:lstStyle/>
          <a:p>
            <a:r>
              <a:rPr lang="en-US" sz="3400" dirty="0"/>
              <a:t>The pancreas is an elongated organ nestled next to the first part of the small intestine.</a:t>
            </a:r>
          </a:p>
          <a:p>
            <a:r>
              <a:rPr lang="en-US" sz="3400" dirty="0"/>
              <a:t> The endocrine portion of the pancreas takes the form of many small clusters of cells called islets of Langerhans or, more simply, islets.</a:t>
            </a:r>
          </a:p>
          <a:p>
            <a:r>
              <a:rPr lang="en-US" sz="3400" dirty="0"/>
              <a:t>Humans have roughly one million islets. </a:t>
            </a:r>
          </a:p>
          <a:p>
            <a:endParaRPr lang="en-US" sz="3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ctus">
  <a:themeElements>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Cactu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
      <a:dk1>
        <a:srgbClr val="969696"/>
      </a:dk1>
      <a:lt1>
        <a:srgbClr val="FFFFFF"/>
      </a:lt1>
      <a:dk2>
        <a:srgbClr val="000066"/>
      </a:dk2>
      <a:lt2>
        <a:srgbClr val="CCFFFF"/>
      </a:lt2>
      <a:accent1>
        <a:srgbClr val="66CCFF"/>
      </a:accent1>
      <a:accent2>
        <a:srgbClr val="FF9900"/>
      </a:accent2>
      <a:accent3>
        <a:srgbClr val="AAAAB8"/>
      </a:accent3>
      <a:accent4>
        <a:srgbClr val="DADADA"/>
      </a:accent4>
      <a:accent5>
        <a:srgbClr val="B8E2FF"/>
      </a:accent5>
      <a:accent6>
        <a:srgbClr val="E78A00"/>
      </a:accent6>
      <a:hlink>
        <a:srgbClr val="FFFFFF"/>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ception personnalisé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4">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5">
        <a:dk1>
          <a:srgbClr val="808080"/>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Conception personnalisée 16">
        <a:dk1>
          <a:srgbClr val="BBE0E3"/>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nception personnalisée">
  <a:themeElements>
    <a:clrScheme name="">
      <a:dk1>
        <a:srgbClr val="969696"/>
      </a:dk1>
      <a:lt1>
        <a:srgbClr val="FFFFFF"/>
      </a:lt1>
      <a:dk2>
        <a:srgbClr val="000066"/>
      </a:dk2>
      <a:lt2>
        <a:srgbClr val="CCFFFF"/>
      </a:lt2>
      <a:accent1>
        <a:srgbClr val="66CCFF"/>
      </a:accent1>
      <a:accent2>
        <a:srgbClr val="FF9900"/>
      </a:accent2>
      <a:accent3>
        <a:srgbClr val="AAAAB8"/>
      </a:accent3>
      <a:accent4>
        <a:srgbClr val="DADADA"/>
      </a:accent4>
      <a:accent5>
        <a:srgbClr val="B8E2FF"/>
      </a:accent5>
      <a:accent6>
        <a:srgbClr val="E78A00"/>
      </a:accent6>
      <a:hlink>
        <a:srgbClr val="FFFFFF"/>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ception personnalisé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4">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5">
        <a:dk1>
          <a:srgbClr val="808080"/>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Conception personnalisée 16">
        <a:dk1>
          <a:srgbClr val="BBE0E3"/>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onception personnalisée">
  <a:themeElements>
    <a:clrScheme name="">
      <a:dk1>
        <a:srgbClr val="969696"/>
      </a:dk1>
      <a:lt1>
        <a:srgbClr val="FFFFFF"/>
      </a:lt1>
      <a:dk2>
        <a:srgbClr val="000066"/>
      </a:dk2>
      <a:lt2>
        <a:srgbClr val="CCFFFF"/>
      </a:lt2>
      <a:accent1>
        <a:srgbClr val="66CCFF"/>
      </a:accent1>
      <a:accent2>
        <a:srgbClr val="FF9900"/>
      </a:accent2>
      <a:accent3>
        <a:srgbClr val="AAAAB8"/>
      </a:accent3>
      <a:accent4>
        <a:srgbClr val="DADADA"/>
      </a:accent4>
      <a:accent5>
        <a:srgbClr val="B8E2FF"/>
      </a:accent5>
      <a:accent6>
        <a:srgbClr val="E78A00"/>
      </a:accent6>
      <a:hlink>
        <a:srgbClr val="FFFFFF"/>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ception personnalisé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4">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5">
        <a:dk1>
          <a:srgbClr val="808080"/>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Conception personnalisée 16">
        <a:dk1>
          <a:srgbClr val="BBE0E3"/>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onception personnalisée">
  <a:themeElements>
    <a:clrScheme name="">
      <a:dk1>
        <a:srgbClr val="969696"/>
      </a:dk1>
      <a:lt1>
        <a:srgbClr val="FFFFFF"/>
      </a:lt1>
      <a:dk2>
        <a:srgbClr val="000066"/>
      </a:dk2>
      <a:lt2>
        <a:srgbClr val="CCFFFF"/>
      </a:lt2>
      <a:accent1>
        <a:srgbClr val="66CCFF"/>
      </a:accent1>
      <a:accent2>
        <a:srgbClr val="FF9900"/>
      </a:accent2>
      <a:accent3>
        <a:srgbClr val="AAAAB8"/>
      </a:accent3>
      <a:accent4>
        <a:srgbClr val="DADADA"/>
      </a:accent4>
      <a:accent5>
        <a:srgbClr val="B8E2FF"/>
      </a:accent5>
      <a:accent6>
        <a:srgbClr val="E78A00"/>
      </a:accent6>
      <a:hlink>
        <a:srgbClr val="FFFFFF"/>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ception personnalisé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4">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5">
        <a:dk1>
          <a:srgbClr val="808080"/>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Conception personnalisée 16">
        <a:dk1>
          <a:srgbClr val="BBE0E3"/>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injectable therapy 2021</Template>
  <TotalTime>1001</TotalTime>
  <Words>1374</Words>
  <Application>Microsoft Office PowerPoint</Application>
  <PresentationFormat>On-screen Show (4:3)</PresentationFormat>
  <Paragraphs>182</Paragraphs>
  <Slides>39</Slides>
  <Notes>38</Notes>
  <HiddenSlides>0</HiddenSlides>
  <MMClips>1</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39</vt:i4>
      </vt:variant>
    </vt:vector>
  </HeadingPairs>
  <TitlesOfParts>
    <vt:vector size="52" baseType="lpstr">
      <vt:lpstr>Arial</vt:lpstr>
      <vt:lpstr>Arial Narrow</vt:lpstr>
      <vt:lpstr>B Zar</vt:lpstr>
      <vt:lpstr>Comic Sans MS</vt:lpstr>
      <vt:lpstr>Tahoma</vt:lpstr>
      <vt:lpstr>Times New Roman</vt:lpstr>
      <vt:lpstr>Wingdings</vt:lpstr>
      <vt:lpstr>Wingdings 2</vt:lpstr>
      <vt:lpstr>Cactus</vt:lpstr>
      <vt:lpstr>Conception personnalisée</vt:lpstr>
      <vt:lpstr>1_Conception personnalisée</vt:lpstr>
      <vt:lpstr>2_Conception personnalisée</vt:lpstr>
      <vt:lpstr>3_Conception personnalisée</vt:lpstr>
      <vt:lpstr>Pathophysiology of  Diabetes Mellitus</vt:lpstr>
      <vt:lpstr>Diabetes Mellitus</vt:lpstr>
      <vt:lpstr>Glucose physiology and Insulin action</vt:lpstr>
      <vt:lpstr>Glucose physiology</vt:lpstr>
      <vt:lpstr>Glucose physiology and Insulin action</vt:lpstr>
      <vt:lpstr>Glucose in fasting states</vt:lpstr>
      <vt:lpstr>The Pancreas</vt:lpstr>
      <vt:lpstr>The Pancreas</vt:lpstr>
      <vt:lpstr>Functional Anatomy of the  Endocrine Pancreas</vt:lpstr>
      <vt:lpstr>Functional Anatomy of the Endocrine Pancreas</vt:lpstr>
      <vt:lpstr>Pancreas Histology</vt:lpstr>
      <vt:lpstr>Functional Anatomy of the Endocrine Pancreas</vt:lpstr>
      <vt:lpstr>Insulin secretion in beta cell</vt:lpstr>
      <vt:lpstr>Insulin secretion in beta cell</vt:lpstr>
      <vt:lpstr>Insulin secretion in beta cell</vt:lpstr>
      <vt:lpstr>Insulin structure</vt:lpstr>
      <vt:lpstr>Insulin structure</vt:lpstr>
      <vt:lpstr>Insulin secretion in beta cell</vt:lpstr>
      <vt:lpstr>Insulin secretion in beta cell</vt:lpstr>
      <vt:lpstr>Normal endogenous insulin secretion </vt:lpstr>
      <vt:lpstr>Effects of Insulin</vt:lpstr>
      <vt:lpstr>Effects of Insulin</vt:lpstr>
      <vt:lpstr>PowerPoint Presentation</vt:lpstr>
      <vt:lpstr>Effects of Insulin</vt:lpstr>
      <vt:lpstr>Insulin Receptor</vt:lpstr>
      <vt:lpstr>Insulin action in cells</vt:lpstr>
      <vt:lpstr>Diabetes mellitus </vt:lpstr>
      <vt:lpstr>PowerPoint Presentation</vt:lpstr>
      <vt:lpstr>Epidemiology</vt:lpstr>
      <vt:lpstr>Epidemiology</vt:lpstr>
      <vt:lpstr>Epidemiology</vt:lpstr>
      <vt:lpstr>Pathogenesis of  Type 1 diabetes mellitus</vt:lpstr>
      <vt:lpstr>Pathogenesis of  Type 1 diabetes mellitus</vt:lpstr>
      <vt:lpstr>Pathogenesis of  Type 1 diabetes mellitus</vt:lpstr>
      <vt:lpstr>Pathogenesis of  Type 2 diabetes mellitus</vt:lpstr>
      <vt:lpstr>PATHOPHYSIOLOGY of type 2 diabetes mellitus</vt:lpstr>
      <vt:lpstr>PATHOPHYSIOLOGY of type 2 diabetes mellitus</vt:lpstr>
      <vt:lpstr>Insulin resistance</vt:lpstr>
      <vt:lpstr>Thank you and hope for a good rain</vt:lpstr>
    </vt:vector>
  </TitlesOfParts>
  <Company>toorani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dc:title>
  <dc:creator>afrasiab toorani</dc:creator>
  <cp:lastModifiedBy>Mrs.Foladgar</cp:lastModifiedBy>
  <cp:revision>62</cp:revision>
  <dcterms:created xsi:type="dcterms:W3CDTF">2004-12-16T19:50:59Z</dcterms:created>
  <dcterms:modified xsi:type="dcterms:W3CDTF">2021-12-05T09:49:38Z</dcterms:modified>
</cp:coreProperties>
</file>