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11"/>
  </p:notesMasterIdLst>
  <p:sldIdLst>
    <p:sldId id="306" r:id="rId2"/>
    <p:sldId id="266" r:id="rId3"/>
    <p:sldId id="267" r:id="rId4"/>
    <p:sldId id="268" r:id="rId5"/>
    <p:sldId id="312" r:id="rId6"/>
    <p:sldId id="311" r:id="rId7"/>
    <p:sldId id="313" r:id="rId8"/>
    <p:sldId id="314" r:id="rId9"/>
    <p:sldId id="285" r:id="rId10"/>
  </p:sldIdLst>
  <p:sldSz cx="9144000" cy="5143500" type="screen16x9"/>
  <p:notesSz cx="6858000" cy="9144000"/>
  <p:defaultTextStyle>
    <a:lvl1pPr marL="0" algn="l" rtl="0" latinLnBrk="0">
      <a:defRPr sz="1800" kern="1200">
        <a:solidFill>
          <a:schemeClr val="tx1"/>
        </a:solidFill>
        <a:latin typeface="+mn-lt"/>
        <a:ea typeface="+mn-ea"/>
        <a:cs typeface="+mn-cs"/>
      </a:defRPr>
    </a:lvl1pPr>
    <a:lvl2pPr marL="457200" algn="l" rtl="0" latinLnBrk="0">
      <a:defRPr sz="1800" kern="1200">
        <a:solidFill>
          <a:schemeClr val="tx1"/>
        </a:solidFill>
        <a:latin typeface="+mn-lt"/>
        <a:ea typeface="+mn-ea"/>
        <a:cs typeface="+mn-cs"/>
      </a:defRPr>
    </a:lvl2pPr>
    <a:lvl3pPr marL="914400" algn="l" rtl="0" latinLnBrk="0">
      <a:defRPr sz="1800" kern="1200">
        <a:solidFill>
          <a:schemeClr val="tx1"/>
        </a:solidFill>
        <a:latin typeface="+mn-lt"/>
        <a:ea typeface="+mn-ea"/>
        <a:cs typeface="+mn-cs"/>
      </a:defRPr>
    </a:lvl3pPr>
    <a:lvl4pPr marL="1371600" algn="l" rtl="0" latinLnBrk="0">
      <a:defRPr sz="1800" kern="1200">
        <a:solidFill>
          <a:schemeClr val="tx1"/>
        </a:solidFill>
        <a:latin typeface="+mn-lt"/>
        <a:ea typeface="+mn-ea"/>
        <a:cs typeface="+mn-cs"/>
      </a:defRPr>
    </a:lvl4pPr>
    <a:lvl5pPr marL="1828800" algn="l" rtl="0" latinLnBrk="0">
      <a:defRPr sz="1800" kern="1200">
        <a:solidFill>
          <a:schemeClr val="tx1"/>
        </a:solidFill>
        <a:latin typeface="+mn-lt"/>
        <a:ea typeface="+mn-ea"/>
        <a:cs typeface="+mn-cs"/>
      </a:defRPr>
    </a:lvl5pPr>
    <a:lvl6pPr marL="2286000" algn="l" rtl="0" latinLnBrk="0">
      <a:defRPr sz="1800" kern="1200">
        <a:solidFill>
          <a:schemeClr val="tx1"/>
        </a:solidFill>
        <a:latin typeface="+mn-lt"/>
        <a:ea typeface="+mn-ea"/>
        <a:cs typeface="+mn-cs"/>
      </a:defRPr>
    </a:lvl6pPr>
    <a:lvl7pPr marL="2743200" algn="l" rtl="0" latinLnBrk="0">
      <a:defRPr sz="1800" kern="1200">
        <a:solidFill>
          <a:schemeClr val="tx1"/>
        </a:solidFill>
        <a:latin typeface="+mn-lt"/>
        <a:ea typeface="+mn-ea"/>
        <a:cs typeface="+mn-cs"/>
      </a:defRPr>
    </a:lvl7pPr>
    <a:lvl8pPr marL="3200400" algn="l" rtl="0" latinLnBrk="0">
      <a:defRPr sz="1800" kern="1200">
        <a:solidFill>
          <a:schemeClr val="tx1"/>
        </a:solidFill>
        <a:latin typeface="+mn-lt"/>
        <a:ea typeface="+mn-ea"/>
        <a:cs typeface="+mn-cs"/>
      </a:defRPr>
    </a:lvl8pPr>
    <a:lvl9pPr marL="3657600" algn="l" rtl="0" latinLnBrk="0">
      <a:defRPr sz="1800" kern="1200">
        <a:solidFill>
          <a:schemeClr val="tx1"/>
        </a:solidFill>
        <a:latin typeface="+mn-lt"/>
        <a:ea typeface="+mn-ea"/>
        <a:cs typeface="+mn-cs"/>
      </a:defRPr>
    </a:lvl9pPr>
    <a:extLst/>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77" autoAdjust="0"/>
    <p:restoredTop sz="87621" autoAdjust="0"/>
  </p:normalViewPr>
  <p:slideViewPr>
    <p:cSldViewPr>
      <p:cViewPr>
        <p:scale>
          <a:sx n="78" d="100"/>
          <a:sy n="78" d="100"/>
        </p:scale>
        <p:origin x="-1086" y="-366"/>
      </p:cViewPr>
      <p:guideLst>
        <p:guide orient="horz" pos="1620"/>
        <p:guide pos="2880"/>
      </p:guideLst>
    </p:cSldViewPr>
  </p:slideViewPr>
  <p:notesTextViewPr>
    <p:cViewPr>
      <p:scale>
        <a:sx n="100" d="100"/>
        <a:sy n="100" d="100"/>
      </p:scale>
      <p:origin x="0" y="0"/>
    </p:cViewPr>
  </p:notesTextViewPr>
  <p:sorterViewPr>
    <p:cViewPr>
      <p:scale>
        <a:sx n="200" d="100"/>
        <a:sy n="200" d="100"/>
      </p:scale>
      <p:origin x="0" y="-681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rtlCol="0"/>
          <a:lstStyle>
            <a:lvl1pPr algn="l">
              <a:defRPr sz="1200"/>
            </a:lvl1pPr>
            <a:extLst/>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rtlCol="0"/>
          <a:lstStyle>
            <a:lvl1pPr algn="r">
              <a:defRPr sz="1200"/>
            </a:lvl1pPr>
            <a:extLst/>
          </a:lstStyle>
          <a:p>
            <a:fld id="{A8ADFD5B-A66C-449C-B6E8-FB716D07777D}" type="datetimeFigureOut">
              <a:rPr lang="en-US" smtClean="0"/>
              <a:pPr/>
              <a:t>1/24/2016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rtlCol="0" anchor="ctr"/>
          <a:lstStyle>
            <a:extLst/>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rtlCol="0">
            <a:normAutofit/>
          </a:bodyPr>
          <a:lstStyle>
            <a:extLst/>
          </a:lstStyle>
          <a:p>
            <a:pPr lvl="0"/>
            <a:r>
              <a:rPr lang="en-US" smtClean="0"/>
              <a:t>Click to edit Master text styles</a:t>
            </a:r>
            <a:endParaRPr lang="en-US"/>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rtlCol="0" anchor="b"/>
          <a:lstStyle>
            <a:lvl1pPr algn="l">
              <a:defRPr sz="1200"/>
            </a:lvl1pPr>
            <a:extLst/>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rtlCol="0" anchor="b"/>
          <a:lstStyle>
            <a:lvl1pPr algn="r">
              <a:defRPr sz="1200"/>
            </a:lvl1pPr>
            <a:extLst/>
          </a:lstStyle>
          <a:p>
            <a:fld id="{CA5D3BF3-D352-46FC-8343-31F56E6730EA}" type="slidenum">
              <a:rPr lang="en-US" smtClean="0"/>
              <a:pPr/>
              <a:t>‹#›</a:t>
            </a:fld>
            <a:endParaRPr lang="en-US"/>
          </a:p>
        </p:txBody>
      </p:sp>
    </p:spTree>
    <p:extLst>
      <p:ext uri="{BB962C8B-B14F-4D97-AF65-F5344CB8AC3E}">
        <p14:creationId xmlns:p14="http://schemas.microsoft.com/office/powerpoint/2010/main" val="2875451587"/>
      </p:ext>
    </p:extLst>
  </p:cSld>
  <p:clrMap bg1="lt1" tx1="dk1" bg2="lt2" tx2="dk2" accent1="accent1" accent2="accent2" accent3="accent3" accent4="accent4" accent5="accent5" accent6="accent6" hlink="hlink" folHlink="folHlink"/>
  <p:notesStyle>
    <a:lvl1pPr marL="0" algn="l" rtl="0">
      <a:defRPr sz="1200" kern="1200">
        <a:solidFill>
          <a:schemeClr val="tx1"/>
        </a:solidFill>
        <a:latin typeface="+mn-lt"/>
        <a:ea typeface="+mn-ea"/>
        <a:cs typeface="+mn-cs"/>
      </a:defRPr>
    </a:lvl1pPr>
    <a:lvl2pPr marL="457200" algn="l" rtl="0">
      <a:defRPr sz="1200" kern="1200">
        <a:solidFill>
          <a:schemeClr val="tx1"/>
        </a:solidFill>
        <a:latin typeface="+mn-lt"/>
        <a:ea typeface="+mn-ea"/>
        <a:cs typeface="+mn-cs"/>
      </a:defRPr>
    </a:lvl2pPr>
    <a:lvl3pPr marL="914400" algn="l" rtl="0">
      <a:defRPr sz="1200" kern="1200">
        <a:solidFill>
          <a:schemeClr val="tx1"/>
        </a:solidFill>
        <a:latin typeface="+mn-lt"/>
        <a:ea typeface="+mn-ea"/>
        <a:cs typeface="+mn-cs"/>
      </a:defRPr>
    </a:lvl3pPr>
    <a:lvl4pPr marL="1371600" algn="l" rtl="0">
      <a:defRPr sz="1200" kern="1200">
        <a:solidFill>
          <a:schemeClr val="tx1"/>
        </a:solidFill>
        <a:latin typeface="+mn-lt"/>
        <a:ea typeface="+mn-ea"/>
        <a:cs typeface="+mn-cs"/>
      </a:defRPr>
    </a:lvl4pPr>
    <a:lvl5pPr marL="1828800" algn="l" rtl="0">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a:extLst/>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2" y="841772"/>
            <a:ext cx="6858000" cy="17907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2"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lgn="ctr"/>
            <a:fld id="{047E157E-8DCB-4F70-A0AF-5EB586A91DD4}" type="datetime1">
              <a:rPr lang="en-US" smtClean="0">
                <a:solidFill>
                  <a:srgbClr val="FFFFFF"/>
                </a:solidFill>
              </a:rPr>
              <a:pPr algn="ctr"/>
              <a:t>1/24/2016</a:t>
            </a:fld>
            <a:endParaRPr lang="en-US" sz="2000" dirty="0">
              <a:solidFill>
                <a:srgbClr val="FFFFFF"/>
              </a:solidFill>
            </a:endParaRPr>
          </a:p>
        </p:txBody>
      </p:sp>
      <p:sp>
        <p:nvSpPr>
          <p:cNvPr id="5" name="Footer Placeholder 4"/>
          <p:cNvSpPr>
            <a:spLocks noGrp="1"/>
          </p:cNvSpPr>
          <p:nvPr>
            <p:ph type="ftr" sz="quarter" idx="11"/>
          </p:nvPr>
        </p:nvSpPr>
        <p:spPr/>
        <p:txBody>
          <a:bodyPr/>
          <a:lstStyle/>
          <a:p>
            <a:pPr algn="r"/>
            <a:endParaRPr lang="en-US" dirty="0">
              <a:solidFill>
                <a:schemeClr val="tx2"/>
              </a:solidFill>
            </a:endParaRPr>
          </a:p>
        </p:txBody>
      </p:sp>
      <p:sp>
        <p:nvSpPr>
          <p:cNvPr id="6" name="Slide Number Placeholder 5"/>
          <p:cNvSpPr>
            <a:spLocks noGrp="1"/>
          </p:cNvSpPr>
          <p:nvPr>
            <p:ph type="sldNum" sz="quarter" idx="12"/>
          </p:nvPr>
        </p:nvSpPr>
        <p:spPr/>
        <p:txBody>
          <a:bodyPr/>
          <a:lstStyle/>
          <a:p>
            <a:fld id="{8F82E0A0-C266-4798-8C8F-B9F91E9DA37E}" type="slidenum">
              <a:rPr lang="en-US" smtClean="0">
                <a:solidFill>
                  <a:schemeClr val="tx2"/>
                </a:solidFill>
              </a:rPr>
              <a:pPr/>
              <a:t>‹#›</a:t>
            </a:fld>
            <a:endParaRPr lang="en-US" dirty="0">
              <a:solidFill>
                <a:schemeClr val="tx2"/>
              </a:solidFill>
            </a:endParaRPr>
          </a:p>
        </p:txBody>
      </p:sp>
    </p:spTree>
    <p:extLst>
      <p:ext uri="{BB962C8B-B14F-4D97-AF65-F5344CB8AC3E}">
        <p14:creationId xmlns:p14="http://schemas.microsoft.com/office/powerpoint/2010/main" val="1301389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606EA6-EFEA-4C30-9264-4F9291A5780D}" type="datetime1">
              <a:rPr lang="en-US" smtClean="0"/>
              <a:pPr/>
              <a:t>1/24/2016</a:t>
            </a:fld>
            <a:endParaRPr lang="en-US" sz="1400" dirty="0">
              <a:solidFill>
                <a:schemeClr val="tx2"/>
              </a:solidFill>
            </a:endParaRPr>
          </a:p>
        </p:txBody>
      </p:sp>
      <p:sp>
        <p:nvSpPr>
          <p:cNvPr id="5" name="Footer Placeholder 4"/>
          <p:cNvSpPr>
            <a:spLocks noGrp="1"/>
          </p:cNvSpPr>
          <p:nvPr>
            <p:ph type="ftr" sz="quarter" idx="11"/>
          </p:nvPr>
        </p:nvSpPr>
        <p:spPr/>
        <p:txBody>
          <a:bodyPr/>
          <a:lstStyle/>
          <a:p>
            <a:pPr algn="r"/>
            <a:endParaRPr lang="en-US" sz="1400" dirty="0">
              <a:solidFill>
                <a:schemeClr val="tx2"/>
              </a:solidFill>
            </a:endParaRPr>
          </a:p>
        </p:txBody>
      </p:sp>
      <p:sp>
        <p:nvSpPr>
          <p:cNvPr id="6" name="Slide Number Placeholder 5"/>
          <p:cNvSpPr>
            <a:spLocks noGrp="1"/>
          </p:cNvSpPr>
          <p:nvPr>
            <p:ph type="sldNum" sz="quarter" idx="12"/>
          </p:nvPr>
        </p:nvSpPr>
        <p:spPr/>
        <p:txBody>
          <a:bodyPr/>
          <a:lstStyle/>
          <a:p>
            <a:pPr algn="ctr"/>
            <a:fld id="{8F82E0A0-C266-4798-8C8F-B9F91E9DA37E}" type="slidenum">
              <a:rPr lang="en-US" sz="1400" b="1" smtClean="0">
                <a:solidFill>
                  <a:srgbClr val="FFFFFF"/>
                </a:solidFill>
              </a:rPr>
              <a:pPr algn="ctr"/>
              <a:t>‹#›</a:t>
            </a:fld>
            <a:endParaRPr lang="en-US" sz="1400" b="1" dirty="0">
              <a:solidFill>
                <a:srgbClr val="FFFFFF"/>
              </a:solidFill>
            </a:endParaRPr>
          </a:p>
        </p:txBody>
      </p:sp>
    </p:spTree>
    <p:extLst>
      <p:ext uri="{BB962C8B-B14F-4D97-AF65-F5344CB8AC3E}">
        <p14:creationId xmlns:p14="http://schemas.microsoft.com/office/powerpoint/2010/main" val="2778472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7" y="273845"/>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1" y="273845"/>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606EA6-EFEA-4C30-9264-4F9291A5780D}" type="datetime1">
              <a:rPr lang="en-US" smtClean="0"/>
              <a:pPr/>
              <a:t>1/24/2016</a:t>
            </a:fld>
            <a:endParaRPr lang="en-US" sz="1400" dirty="0">
              <a:solidFill>
                <a:schemeClr val="tx2"/>
              </a:solidFill>
            </a:endParaRPr>
          </a:p>
        </p:txBody>
      </p:sp>
      <p:sp>
        <p:nvSpPr>
          <p:cNvPr id="5" name="Footer Placeholder 4"/>
          <p:cNvSpPr>
            <a:spLocks noGrp="1"/>
          </p:cNvSpPr>
          <p:nvPr>
            <p:ph type="ftr" sz="quarter" idx="11"/>
          </p:nvPr>
        </p:nvSpPr>
        <p:spPr/>
        <p:txBody>
          <a:bodyPr/>
          <a:lstStyle/>
          <a:p>
            <a:pPr algn="r"/>
            <a:endParaRPr lang="en-US" sz="1400" dirty="0">
              <a:solidFill>
                <a:schemeClr val="tx2"/>
              </a:solidFill>
            </a:endParaRPr>
          </a:p>
        </p:txBody>
      </p:sp>
      <p:sp>
        <p:nvSpPr>
          <p:cNvPr id="6" name="Slide Number Placeholder 5"/>
          <p:cNvSpPr>
            <a:spLocks noGrp="1"/>
          </p:cNvSpPr>
          <p:nvPr>
            <p:ph type="sldNum" sz="quarter" idx="12"/>
          </p:nvPr>
        </p:nvSpPr>
        <p:spPr/>
        <p:txBody>
          <a:bodyPr/>
          <a:lstStyle/>
          <a:p>
            <a:pPr algn="ctr"/>
            <a:fld id="{8F82E0A0-C266-4798-8C8F-B9F91E9DA37E}" type="slidenum">
              <a:rPr lang="en-US" sz="1400" b="1" smtClean="0">
                <a:solidFill>
                  <a:srgbClr val="FFFFFF"/>
                </a:solidFill>
              </a:rPr>
              <a:pPr algn="ctr"/>
              <a:t>‹#›</a:t>
            </a:fld>
            <a:endParaRPr lang="en-US" sz="1400" b="1" dirty="0">
              <a:solidFill>
                <a:srgbClr val="FFFFFF"/>
              </a:solidFill>
            </a:endParaRPr>
          </a:p>
        </p:txBody>
      </p:sp>
    </p:spTree>
    <p:extLst>
      <p:ext uri="{BB962C8B-B14F-4D97-AF65-F5344CB8AC3E}">
        <p14:creationId xmlns:p14="http://schemas.microsoft.com/office/powerpoint/2010/main" val="3731110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ACCF8E-812C-479A-8C48-954B60A5E7F2}" type="datetimeFigureOut">
              <a:rPr lang="en-US" smtClean="0"/>
              <a:t>1/24/2016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7CA8D6-7FD0-42DA-9BC1-4C413F8E60BF}" type="slidenum">
              <a:rPr lang="en-US" smtClean="0"/>
              <a:t>‹#›</a:t>
            </a:fld>
            <a:endParaRPr lang="en-US"/>
          </a:p>
        </p:txBody>
      </p:sp>
    </p:spTree>
    <p:extLst>
      <p:ext uri="{BB962C8B-B14F-4D97-AF65-F5344CB8AC3E}">
        <p14:creationId xmlns:p14="http://schemas.microsoft.com/office/powerpoint/2010/main" val="1262415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9"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9"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FCF9F07-3BC7-4570-B054-79111B0A380C}" type="datetime1">
              <a:rPr lang="en-US" smtClean="0"/>
              <a:pPr/>
              <a:t>1/24/2016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lgn="ctr"/>
            <a:fld id="{8F82E0A0-C266-4798-8C8F-B9F91E9DA37E}" type="slidenum">
              <a:rPr lang="en-US" sz="2400" b="1" smtClean="0">
                <a:solidFill>
                  <a:srgbClr val="FFFFFF"/>
                </a:solidFill>
              </a:rPr>
              <a:pPr algn="ctr"/>
              <a:t>‹#›</a:t>
            </a:fld>
            <a:endParaRPr lang="en-US" sz="2400" dirty="0">
              <a:solidFill>
                <a:srgbClr val="FFFFFF"/>
              </a:solidFill>
            </a:endParaRPr>
          </a:p>
        </p:txBody>
      </p:sp>
    </p:spTree>
    <p:extLst>
      <p:ext uri="{BB962C8B-B14F-4D97-AF65-F5344CB8AC3E}">
        <p14:creationId xmlns:p14="http://schemas.microsoft.com/office/powerpoint/2010/main" val="380184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49" y="1369219"/>
            <a:ext cx="3886201"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1"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4606EA6-EFEA-4C30-9264-4F9291A5780D}" type="datetime1">
              <a:rPr lang="en-US" smtClean="0"/>
              <a:pPr/>
              <a:t>1/24/2016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lgn="ctr"/>
            <a:fld id="{8F82E0A0-C266-4798-8C8F-B9F91E9DA37E}" type="slidenum">
              <a:rPr lang="en-US" sz="1400" b="1" smtClean="0">
                <a:solidFill>
                  <a:srgbClr val="FFFFFF"/>
                </a:solidFill>
              </a:rPr>
              <a:pPr algn="ctr"/>
              <a:t>‹#›</a:t>
            </a:fld>
            <a:endParaRPr lang="en-US"/>
          </a:p>
        </p:txBody>
      </p:sp>
    </p:spTree>
    <p:extLst>
      <p:ext uri="{BB962C8B-B14F-4D97-AF65-F5344CB8AC3E}">
        <p14:creationId xmlns:p14="http://schemas.microsoft.com/office/powerpoint/2010/main" val="1701075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1" y="1260872"/>
            <a:ext cx="388739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1" y="1878806"/>
            <a:ext cx="388739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4606EA6-EFEA-4C30-9264-4F9291A5780D}" type="datetime1">
              <a:rPr lang="en-US" smtClean="0"/>
              <a:pPr/>
              <a:t>1/24/2016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algn="ctr"/>
            <a:fld id="{8F82E0A0-C266-4798-8C8F-B9F91E9DA37E}" type="slidenum">
              <a:rPr lang="en-US" sz="1400" b="1" smtClean="0">
                <a:solidFill>
                  <a:srgbClr val="FFFFFF"/>
                </a:solidFill>
              </a:rPr>
              <a:pPr algn="ctr"/>
              <a:t>‹#›</a:t>
            </a:fld>
            <a:endParaRPr lang="en-US"/>
          </a:p>
        </p:txBody>
      </p:sp>
    </p:spTree>
    <p:extLst>
      <p:ext uri="{BB962C8B-B14F-4D97-AF65-F5344CB8AC3E}">
        <p14:creationId xmlns:p14="http://schemas.microsoft.com/office/powerpoint/2010/main" val="2749651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DFADB5D-B7A0-47E3-AD2D-B1A6F8614213}" type="datetime1">
              <a:rPr lang="en-US" smtClean="0"/>
              <a:pPr/>
              <a:t>1/24/2016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F7CB7D-F184-43C7-B6FD-03D728E1BBFF}" type="slidenum">
              <a:rPr lang="en-US" smtClean="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39550889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en-US" smtClean="0"/>
              <a:pPr/>
              <a:t>1/24/2016</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3F7CB7D-F184-43C7-B6FD-03D728E1BBFF}" type="slidenum">
              <a:rPr lang="en-US" smtClean="0">
                <a:solidFill>
                  <a:schemeClr val="tx2"/>
                </a:solidFill>
              </a:rPr>
              <a:pPr/>
              <a:t>‹#›</a:t>
            </a:fld>
            <a:endParaRPr lang="en-US" dirty="0">
              <a:solidFill>
                <a:schemeClr val="tx2"/>
              </a:solidFill>
            </a:endParaRPr>
          </a:p>
        </p:txBody>
      </p:sp>
    </p:spTree>
    <p:extLst>
      <p:ext uri="{BB962C8B-B14F-4D97-AF65-F5344CB8AC3E}">
        <p14:creationId xmlns:p14="http://schemas.microsoft.com/office/powerpoint/2010/main" val="1259917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9"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1"/>
            <a:ext cx="2949179"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9A8198-4617-485E-9585-4840B69DBBA6}" type="datetime1">
              <a:rPr lang="en-US" smtClean="0"/>
              <a:pPr/>
              <a:t>1/24/2016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7CB7D-F184-43C7-B6FD-03D728E1BBFF}" type="slidenum">
              <a:rPr lang="en-US" smtClean="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484920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9"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70"/>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1"/>
            <a:ext cx="2949179"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606EA6-EFEA-4C30-9264-4F9291A5780D}" type="datetime1">
              <a:rPr lang="en-US" smtClean="0"/>
              <a:pPr/>
              <a:t>1/24/2016</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lgn="ctr"/>
            <a:fld id="{8F82E0A0-C266-4798-8C8F-B9F91E9DA37E}" type="slidenum">
              <a:rPr lang="en-US" sz="2800" b="1" smtClean="0">
                <a:solidFill>
                  <a:srgbClr val="FFFFFF"/>
                </a:solidFill>
              </a:rPr>
              <a:pPr algn="ctr"/>
              <a:t>‹#›</a:t>
            </a:fld>
            <a:endParaRPr lang="en-US" sz="2800" dirty="0"/>
          </a:p>
        </p:txBody>
      </p:sp>
    </p:spTree>
    <p:extLst>
      <p:ext uri="{BB962C8B-B14F-4D97-AF65-F5344CB8AC3E}">
        <p14:creationId xmlns:p14="http://schemas.microsoft.com/office/powerpoint/2010/main" val="3875044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2" y="273844"/>
            <a:ext cx="7886700" cy="99417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2" y="1369219"/>
            <a:ext cx="7886700" cy="326350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49" y="4767263"/>
            <a:ext cx="2057401"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E4606EA6-EFEA-4C30-9264-4F9291A5780D}" type="datetime1">
              <a:rPr lang="en-US" smtClean="0"/>
              <a:pPr/>
              <a:t>1/24/2016</a:t>
            </a:fld>
            <a:endParaRPr lang="en-US" sz="1400" dirty="0">
              <a:solidFill>
                <a:schemeClr val="tx2"/>
              </a:solidFill>
            </a:endParaRPr>
          </a:p>
        </p:txBody>
      </p:sp>
      <p:sp>
        <p:nvSpPr>
          <p:cNvPr id="5" name="Footer Placeholder 4"/>
          <p:cNvSpPr>
            <a:spLocks noGrp="1"/>
          </p:cNvSpPr>
          <p:nvPr>
            <p:ph type="ftr" sz="quarter" idx="3"/>
          </p:nvPr>
        </p:nvSpPr>
        <p:spPr>
          <a:xfrm>
            <a:off x="3028952"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lgn="r"/>
            <a:endParaRPr lang="en-US" sz="1400" dirty="0">
              <a:solidFill>
                <a:schemeClr val="tx2"/>
              </a:solidFill>
            </a:endParaRPr>
          </a:p>
        </p:txBody>
      </p:sp>
      <p:sp>
        <p:nvSpPr>
          <p:cNvPr id="6" name="Slide Number Placeholder 5"/>
          <p:cNvSpPr>
            <a:spLocks noGrp="1"/>
          </p:cNvSpPr>
          <p:nvPr>
            <p:ph type="sldNum" sz="quarter" idx="4"/>
          </p:nvPr>
        </p:nvSpPr>
        <p:spPr>
          <a:xfrm>
            <a:off x="6457950" y="4767263"/>
            <a:ext cx="2057401"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lgn="ctr"/>
            <a:fld id="{8F82E0A0-C266-4798-8C8F-B9F91E9DA37E}" type="slidenum">
              <a:rPr lang="en-US" sz="1400" b="1" smtClean="0">
                <a:solidFill>
                  <a:srgbClr val="FFFFFF"/>
                </a:solidFill>
              </a:rPr>
              <a:pPr algn="ctr"/>
              <a:t>‹#›</a:t>
            </a:fld>
            <a:endParaRPr lang="en-US" sz="1400" b="1" dirty="0">
              <a:solidFill>
                <a:srgbClr val="FFFFFF"/>
              </a:solidFill>
            </a:endParaRPr>
          </a:p>
        </p:txBody>
      </p:sp>
    </p:spTree>
    <p:extLst>
      <p:ext uri="{BB962C8B-B14F-4D97-AF65-F5344CB8AC3E}">
        <p14:creationId xmlns:p14="http://schemas.microsoft.com/office/powerpoint/2010/main" val="3580722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54" y="0"/>
            <a:ext cx="9144000" cy="5143500"/>
          </a:xfrm>
          <a:prstGeom prst="rect">
            <a:avLst/>
          </a:prstGeom>
        </p:spPr>
      </p:pic>
      <p:pic>
        <p:nvPicPr>
          <p:cNvPr id="3" name="Picture 2"/>
          <p:cNvPicPr>
            <a:picLocks noChangeAspect="1"/>
          </p:cNvPicPr>
          <p:nvPr/>
        </p:nvPicPr>
        <p:blipFill>
          <a:blip r:embed="rId3"/>
          <a:stretch>
            <a:fillRect/>
          </a:stretch>
        </p:blipFill>
        <p:spPr>
          <a:xfrm>
            <a:off x="3398293" y="361950"/>
            <a:ext cx="2621508" cy="3993226"/>
          </a:xfrm>
          <a:prstGeom prst="rect">
            <a:avLst/>
          </a:prstGeom>
        </p:spPr>
      </p:pic>
    </p:spTree>
    <p:extLst>
      <p:ext uri="{BB962C8B-B14F-4D97-AF65-F5344CB8AC3E}">
        <p14:creationId xmlns:p14="http://schemas.microsoft.com/office/powerpoint/2010/main" val="29145339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AutoShape 3"/>
          <p:cNvSpPr>
            <a:spLocks noChangeArrowheads="1"/>
          </p:cNvSpPr>
          <p:nvPr/>
        </p:nvSpPr>
        <p:spPr bwMode="auto">
          <a:xfrm>
            <a:off x="342900" y="438150"/>
            <a:ext cx="8343900" cy="2358660"/>
          </a:xfrm>
          <a:prstGeom prst="roundRect">
            <a:avLst>
              <a:gd name="adj" fmla="val 16667"/>
            </a:avLst>
          </a:prstGeom>
          <a:gradFill rotWithShape="0">
            <a:gsLst>
              <a:gs pos="0">
                <a:srgbClr val="FFFFFF"/>
              </a:gs>
              <a:gs pos="100000">
                <a:srgbClr val="FFFF99"/>
              </a:gs>
            </a:gsLst>
            <a:lin ang="5400000" scaled="1"/>
          </a:gradFill>
          <a:ln w="19050">
            <a:solidFill>
              <a:srgbClr val="008000"/>
            </a:solidFill>
            <a:round/>
            <a:headEnd/>
            <a:tailEnd/>
          </a:ln>
          <a:effectLst>
            <a:outerShdw dist="127000" dir="3187806" algn="ctr" rotWithShape="0">
              <a:srgbClr val="339966">
                <a:alpha val="50000"/>
              </a:srgbClr>
            </a:outerShdw>
          </a:effectLst>
        </p:spPr>
        <p:txBody>
          <a:bodyPr vert="horz" wrap="square" lIns="91440" tIns="45720" rIns="91440" bIns="45720" numCol="1" anchor="t" anchorCtr="0" compatLnSpc="1">
            <a:prstTxWarp prst="textNoShape">
              <a:avLst/>
            </a:prstTxWarp>
            <a:spAutoFit/>
          </a:bodyPr>
          <a:lstStyle/>
          <a:p>
            <a:pPr algn="ctr" rtl="1">
              <a:lnSpc>
                <a:spcPct val="115000"/>
              </a:lnSpc>
              <a:spcAft>
                <a:spcPts val="0"/>
              </a:spcAft>
            </a:pPr>
            <a:endParaRPr lang="fa-IR" b="1" dirty="0">
              <a:ea typeface="Calibri"/>
              <a:cs typeface="B Titr" pitchFamily="2" charset="-78"/>
            </a:endParaRPr>
          </a:p>
          <a:p>
            <a:pPr algn="ctr" rtl="1">
              <a:lnSpc>
                <a:spcPct val="115000"/>
              </a:lnSpc>
              <a:spcAft>
                <a:spcPts val="0"/>
              </a:spcAft>
            </a:pPr>
            <a:r>
              <a:rPr lang="fa-IR" sz="2400" b="1" dirty="0" smtClean="0">
                <a:ea typeface="Calibri"/>
                <a:cs typeface="B Titr" pitchFamily="2" charset="-78"/>
              </a:rPr>
              <a:t>دستور </a:t>
            </a:r>
            <a:r>
              <a:rPr lang="fa-IR" sz="2400" b="1" dirty="0">
                <a:ea typeface="Calibri"/>
                <a:cs typeface="B Titr" pitchFamily="2" charset="-78"/>
              </a:rPr>
              <a:t>کار اجرایی یکسان سازی  و رفع برخی ابهامات اجرای" ضوابط و روشهای مدیریت اجرایی پسماندهای پزشکی و پسماندهای وابسته"</a:t>
            </a:r>
            <a:endParaRPr lang="en-US" sz="2400" dirty="0">
              <a:ea typeface="Calibri"/>
              <a:cs typeface="B Titr" pitchFamily="2" charset="-78"/>
            </a:endParaRPr>
          </a:p>
          <a:p>
            <a:pPr algn="ctr" rtl="1">
              <a:lnSpc>
                <a:spcPct val="115000"/>
              </a:lnSpc>
              <a:spcAft>
                <a:spcPts val="1000"/>
              </a:spcAft>
            </a:pPr>
            <a:r>
              <a:rPr lang="fa-IR" sz="2400" b="1" dirty="0">
                <a:ea typeface="Calibri"/>
                <a:cs typeface="B Titr" pitchFamily="2" charset="-78"/>
              </a:rPr>
              <a:t>(در راستای پاسخ به استعلامهای بعمل آمده </a:t>
            </a:r>
            <a:r>
              <a:rPr lang="fa-IR" sz="2400" b="1" dirty="0" smtClean="0">
                <a:ea typeface="Calibri"/>
                <a:cs typeface="B Titr" pitchFamily="2" charset="-78"/>
              </a:rPr>
              <a:t>)</a:t>
            </a:r>
          </a:p>
          <a:p>
            <a:pPr algn="ctr" rtl="1">
              <a:lnSpc>
                <a:spcPct val="115000"/>
              </a:lnSpc>
              <a:spcAft>
                <a:spcPts val="1000"/>
              </a:spcAft>
            </a:pPr>
            <a:endParaRPr lang="en-US" dirty="0">
              <a:ea typeface="Calibri"/>
              <a:cs typeface="B Titr" pitchFamily="2" charset="-78"/>
            </a:endParaRPr>
          </a:p>
        </p:txBody>
      </p:sp>
    </p:spTree>
    <p:extLst>
      <p:ext uri="{BB962C8B-B14F-4D97-AF65-F5344CB8AC3E}">
        <p14:creationId xmlns:p14="http://schemas.microsoft.com/office/powerpoint/2010/main" val="5016880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r="13907"/>
          <a:stretch/>
        </p:blipFill>
        <p:spPr>
          <a:xfrm>
            <a:off x="0" y="0"/>
            <a:ext cx="9144000" cy="5143500"/>
          </a:xfrm>
          <a:prstGeom prst="rect">
            <a:avLst/>
          </a:prstGeom>
        </p:spPr>
      </p:pic>
      <p:sp>
        <p:nvSpPr>
          <p:cNvPr id="3" name="Rectangle 2"/>
          <p:cNvSpPr/>
          <p:nvPr/>
        </p:nvSpPr>
        <p:spPr>
          <a:xfrm>
            <a:off x="381000" y="670973"/>
            <a:ext cx="8458200" cy="3015697"/>
          </a:xfrm>
          <a:prstGeom prst="rect">
            <a:avLst/>
          </a:prstGeom>
        </p:spPr>
        <p:txBody>
          <a:bodyPr wrap="square">
            <a:spAutoFit/>
          </a:bodyPr>
          <a:lstStyle/>
          <a:p>
            <a:pPr marL="342900" lvl="0" indent="-342900" algn="just" rtl="1">
              <a:lnSpc>
                <a:spcPct val="115000"/>
              </a:lnSpc>
              <a:spcAft>
                <a:spcPts val="800"/>
              </a:spcAft>
              <a:buFont typeface="Wingdings"/>
              <a:buChar char=""/>
            </a:pPr>
            <a:r>
              <a:rPr lang="ar-SA" b="1" dirty="0">
                <a:ea typeface="Calibri"/>
                <a:cs typeface="B Mitra" pitchFamily="2" charset="-78"/>
              </a:rPr>
              <a:t>پسماندهاي تیز و برنده در </a:t>
            </a:r>
            <a:r>
              <a:rPr lang="en-US" b="1" dirty="0">
                <a:ea typeface="Calibri"/>
                <a:cs typeface="B Mitra" pitchFamily="2" charset="-78"/>
              </a:rPr>
              <a:t>safety box</a:t>
            </a:r>
            <a:r>
              <a:rPr lang="en-US" b="1" dirty="0">
                <a:latin typeface="B Yagut"/>
                <a:ea typeface="Calibri"/>
                <a:cs typeface="B Mitra" pitchFamily="2" charset="-78"/>
              </a:rPr>
              <a:t> </a:t>
            </a:r>
            <a:r>
              <a:rPr lang="ar-SA" b="1" dirty="0">
                <a:ea typeface="Calibri"/>
                <a:cs typeface="B Mitra" pitchFamily="2" charset="-78"/>
              </a:rPr>
              <a:t>جمع آوری  گردد </a:t>
            </a:r>
            <a:r>
              <a:rPr lang="fa-IR" b="1" dirty="0">
                <a:ea typeface="Calibri"/>
                <a:cs typeface="B Mitra" pitchFamily="2" charset="-78"/>
              </a:rPr>
              <a:t>و پس از  </a:t>
            </a:r>
            <a:r>
              <a:rPr lang="ar-SA" b="1" dirty="0">
                <a:ea typeface="Calibri"/>
                <a:cs typeface="B Mitra" pitchFamily="2" charset="-78"/>
              </a:rPr>
              <a:t>پر شدن 4/3 </a:t>
            </a:r>
            <a:r>
              <a:rPr lang="en-US" b="1" dirty="0">
                <a:ea typeface="Calibri"/>
                <a:cs typeface="B Mitra" pitchFamily="2" charset="-78"/>
              </a:rPr>
              <a:t>safety box</a:t>
            </a:r>
            <a:r>
              <a:rPr lang="en-US" b="1" dirty="0">
                <a:latin typeface="B Yagut"/>
                <a:ea typeface="Calibri"/>
                <a:cs typeface="B Mitra" pitchFamily="2" charset="-78"/>
              </a:rPr>
              <a:t> </a:t>
            </a:r>
            <a:r>
              <a:rPr lang="ar-SA" b="1" dirty="0">
                <a:ea typeface="Calibri"/>
                <a:cs typeface="B Mitra" pitchFamily="2" charset="-78"/>
              </a:rPr>
              <a:t>جمع‌آوري و به محل تعيين شده براي ذخيره موقت پسماند حمل شده ، </a:t>
            </a:r>
            <a:r>
              <a:rPr lang="fa-IR" b="1" dirty="0">
                <a:ea typeface="Calibri"/>
                <a:cs typeface="B Mitra" pitchFamily="2" charset="-78"/>
              </a:rPr>
              <a:t>و سپس بی خطر سازی  </a:t>
            </a:r>
            <a:r>
              <a:rPr lang="ar-SA" b="1" dirty="0">
                <a:ea typeface="Calibri"/>
                <a:cs typeface="B Mitra" pitchFamily="2" charset="-78"/>
              </a:rPr>
              <a:t>گردند</a:t>
            </a:r>
            <a:r>
              <a:rPr lang="ar-SA" b="1" dirty="0" smtClean="0">
                <a:ea typeface="Calibri"/>
                <a:cs typeface="B Mitra" pitchFamily="2" charset="-78"/>
              </a:rPr>
              <a:t>.</a:t>
            </a:r>
            <a:endParaRPr lang="fa-IR" b="1" dirty="0" smtClean="0">
              <a:ea typeface="Calibri"/>
              <a:cs typeface="B Mitra" pitchFamily="2" charset="-78"/>
            </a:endParaRPr>
          </a:p>
          <a:p>
            <a:pPr marL="342900" lvl="0" indent="-342900" algn="just" rtl="1">
              <a:lnSpc>
                <a:spcPct val="115000"/>
              </a:lnSpc>
              <a:spcAft>
                <a:spcPts val="800"/>
              </a:spcAft>
              <a:buFont typeface="Wingdings"/>
              <a:buChar char=""/>
            </a:pPr>
            <a:endParaRPr lang="en-US" sz="1600" b="1" dirty="0">
              <a:ea typeface="Calibri"/>
              <a:cs typeface="B Mitra" pitchFamily="2" charset="-78"/>
            </a:endParaRPr>
          </a:p>
          <a:p>
            <a:pPr marL="342900" lvl="0" indent="-342900" algn="just" rtl="1">
              <a:lnSpc>
                <a:spcPct val="115000"/>
              </a:lnSpc>
              <a:spcAft>
                <a:spcPts val="800"/>
              </a:spcAft>
              <a:buFont typeface="Wingdings"/>
              <a:buChar char=""/>
            </a:pPr>
            <a:r>
              <a:rPr lang="ar-SA" b="1" dirty="0">
                <a:ea typeface="Calibri"/>
                <a:cs typeface="B Mitra" pitchFamily="2" charset="-78"/>
              </a:rPr>
              <a:t>سوزن سرنگ نبایستی مجدداً درپوش گذاری گردد وباید بدون دستکاری داخل </a:t>
            </a:r>
            <a:r>
              <a:rPr lang="en-US" b="1" dirty="0">
                <a:ea typeface="Calibri"/>
                <a:cs typeface="B Mitra" pitchFamily="2" charset="-78"/>
              </a:rPr>
              <a:t>safety box</a:t>
            </a:r>
            <a:r>
              <a:rPr lang="en-US" b="1" dirty="0">
                <a:latin typeface="B Yagut"/>
                <a:ea typeface="Calibri"/>
                <a:cs typeface="B Mitra" pitchFamily="2" charset="-78"/>
              </a:rPr>
              <a:t> </a:t>
            </a:r>
            <a:r>
              <a:rPr lang="ar-SA" b="1" dirty="0">
                <a:ea typeface="Calibri"/>
                <a:cs typeface="B Mitra" pitchFamily="2" charset="-78"/>
              </a:rPr>
              <a:t>جمع آوری  </a:t>
            </a:r>
            <a:r>
              <a:rPr lang="ar-SA" b="1" dirty="0" smtClean="0">
                <a:ea typeface="Calibri"/>
                <a:cs typeface="B Mitra" pitchFamily="2" charset="-78"/>
              </a:rPr>
              <a:t>شود</a:t>
            </a:r>
            <a:r>
              <a:rPr lang="fa-IR" b="1" dirty="0" smtClean="0">
                <a:ea typeface="Calibri"/>
                <a:cs typeface="B Mitra" pitchFamily="2" charset="-78"/>
              </a:rPr>
              <a:t>.</a:t>
            </a:r>
          </a:p>
          <a:p>
            <a:pPr lvl="0" algn="just" rtl="1">
              <a:lnSpc>
                <a:spcPct val="115000"/>
              </a:lnSpc>
              <a:spcAft>
                <a:spcPts val="800"/>
              </a:spcAft>
            </a:pPr>
            <a:r>
              <a:rPr lang="ar-SA" b="1" dirty="0" smtClean="0">
                <a:ea typeface="Calibri"/>
                <a:cs typeface="B Mitra" pitchFamily="2" charset="-78"/>
              </a:rPr>
              <a:t> </a:t>
            </a:r>
            <a:endParaRPr lang="en-US" sz="1600" b="1" dirty="0">
              <a:ea typeface="Calibri"/>
              <a:cs typeface="B Mitra" pitchFamily="2" charset="-78"/>
            </a:endParaRPr>
          </a:p>
          <a:p>
            <a:pPr marL="342900" lvl="0" indent="-342900" algn="just" rtl="1">
              <a:lnSpc>
                <a:spcPct val="115000"/>
              </a:lnSpc>
              <a:spcAft>
                <a:spcPts val="800"/>
              </a:spcAft>
              <a:buFont typeface="Wingdings"/>
              <a:buChar char=""/>
            </a:pPr>
            <a:r>
              <a:rPr lang="ar-SA" b="1" dirty="0">
                <a:ea typeface="Calibri"/>
                <a:cs typeface="B Mitra" pitchFamily="2" charset="-78"/>
              </a:rPr>
              <a:t>سوزن و سرنگ تواماً در </a:t>
            </a:r>
            <a:r>
              <a:rPr lang="en-US" b="1" dirty="0">
                <a:ea typeface="Calibri"/>
                <a:cs typeface="B Mitra" pitchFamily="2" charset="-78"/>
              </a:rPr>
              <a:t>safety box</a:t>
            </a:r>
            <a:r>
              <a:rPr lang="en-US" b="1" dirty="0">
                <a:latin typeface="B Yagut"/>
                <a:ea typeface="Calibri"/>
                <a:cs typeface="B Mitra" pitchFamily="2" charset="-78"/>
              </a:rPr>
              <a:t> </a:t>
            </a:r>
            <a:r>
              <a:rPr lang="ar-SA" b="1" dirty="0">
                <a:ea typeface="Calibri"/>
                <a:cs typeface="B Mitra" pitchFamily="2" charset="-78"/>
              </a:rPr>
              <a:t>جمع آوری شود و از جداسازی آن اجتناب گردد. درمورد سوزن و سرنگ آزمایش های تشخیص طبی مطابق پروتکل اجرایی خود عمل نمایند.</a:t>
            </a:r>
            <a:endParaRPr lang="en-US" sz="1600" b="1" dirty="0">
              <a:ea typeface="Calibri"/>
              <a:cs typeface="B Mitra" pitchFamily="2" charset="-78"/>
            </a:endParaRPr>
          </a:p>
        </p:txBody>
      </p:sp>
    </p:spTree>
    <p:extLst>
      <p:ext uri="{BB962C8B-B14F-4D97-AF65-F5344CB8AC3E}">
        <p14:creationId xmlns:p14="http://schemas.microsoft.com/office/powerpoint/2010/main" val="1480044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13333"/>
          <a:stretch/>
        </p:blipFill>
        <p:spPr>
          <a:xfrm>
            <a:off x="0" y="21287"/>
            <a:ext cx="9144000" cy="5143500"/>
          </a:xfrm>
          <a:prstGeom prst="rect">
            <a:avLst/>
          </a:prstGeom>
        </p:spPr>
      </p:pic>
      <p:sp>
        <p:nvSpPr>
          <p:cNvPr id="9" name="Subtitle 15"/>
          <p:cNvSpPr txBox="1">
            <a:spLocks/>
          </p:cNvSpPr>
          <p:nvPr/>
        </p:nvSpPr>
        <p:spPr>
          <a:xfrm>
            <a:off x="1219201" y="1390650"/>
            <a:ext cx="6153150" cy="3429000"/>
          </a:xfrm>
          <a:prstGeom prst="rect">
            <a:avLst/>
          </a:prstGeom>
        </p:spPr>
        <p:txBody>
          <a:bodyPr vert="horz" anchor="ctr">
            <a:noAutofit/>
          </a:bodyPr>
          <a:lstStyle>
            <a:lvl1pPr marL="0" indent="0" algn="l" rtl="0" eaLnBrk="1" latinLnBrk="0" hangingPunct="1">
              <a:spcBef>
                <a:spcPts val="700"/>
              </a:spcBef>
              <a:buClr>
                <a:schemeClr val="accent2"/>
              </a:buClr>
              <a:buSzPct val="60000"/>
              <a:buFont typeface="Wingdings"/>
              <a:buNone/>
              <a:defRPr sz="2800" kern="1200">
                <a:solidFill>
                  <a:srgbClr val="FFFFFF"/>
                </a:solidFill>
                <a:latin typeface="+mn-lt"/>
                <a:ea typeface="+mn-ea"/>
                <a:cs typeface="+mn-cs"/>
              </a:defRPr>
            </a:lvl1pPr>
            <a:lvl2pPr marL="457200" indent="0" algn="ctr" rtl="0" eaLnBrk="1" latinLnBrk="0" hangingPunct="1">
              <a:spcBef>
                <a:spcPts val="550"/>
              </a:spcBef>
              <a:buClr>
                <a:schemeClr val="accent1"/>
              </a:buClr>
              <a:buSzPct val="70000"/>
              <a:buFont typeface="Wingdings 2"/>
              <a:buNone/>
              <a:defRPr sz="2600" kern="1200">
                <a:solidFill>
                  <a:schemeClr val="tx1"/>
                </a:solidFill>
                <a:latin typeface="+mn-lt"/>
                <a:ea typeface="+mn-ea"/>
                <a:cs typeface="+mn-cs"/>
              </a:defRPr>
            </a:lvl2pPr>
            <a:lvl3pPr marL="914400" indent="0" algn="ctr" rtl="0" eaLnBrk="1" latinLnBrk="0" hangingPunct="1">
              <a:spcBef>
                <a:spcPts val="500"/>
              </a:spcBef>
              <a:buClr>
                <a:schemeClr val="accent2"/>
              </a:buClr>
              <a:buSzPct val="75000"/>
              <a:buFont typeface="Wingdings"/>
              <a:buNone/>
              <a:defRPr sz="2300" kern="1200">
                <a:solidFill>
                  <a:schemeClr val="tx1"/>
                </a:solidFill>
                <a:latin typeface="+mn-lt"/>
                <a:ea typeface="+mn-ea"/>
                <a:cs typeface="+mn-cs"/>
              </a:defRPr>
            </a:lvl3pPr>
            <a:lvl4pPr marL="1371600" indent="0" algn="ctr" rtl="0" eaLnBrk="1" latinLnBrk="0" hangingPunct="1">
              <a:spcBef>
                <a:spcPts val="400"/>
              </a:spcBef>
              <a:buClr>
                <a:schemeClr val="accent3"/>
              </a:buClr>
              <a:buSzPct val="75000"/>
              <a:buFont typeface="Wingdings"/>
              <a:buNone/>
              <a:defRPr sz="2000" kern="1200">
                <a:solidFill>
                  <a:schemeClr val="tx1"/>
                </a:solidFill>
                <a:latin typeface="+mn-lt"/>
                <a:ea typeface="+mn-ea"/>
                <a:cs typeface="+mn-cs"/>
              </a:defRPr>
            </a:lvl4pPr>
            <a:lvl5pPr marL="1828800" indent="0" algn="ctr" rtl="0" eaLnBrk="1" latinLnBrk="0" hangingPunct="1">
              <a:spcBef>
                <a:spcPts val="400"/>
              </a:spcBef>
              <a:buClr>
                <a:schemeClr val="accent4"/>
              </a:buClr>
              <a:buSzPct val="65000"/>
              <a:buFont typeface="Wingdings"/>
              <a:buNone/>
              <a:defRPr sz="2000" kern="1200">
                <a:solidFill>
                  <a:schemeClr val="tx1"/>
                </a:solidFill>
                <a:latin typeface="+mn-lt"/>
                <a:ea typeface="+mn-ea"/>
                <a:cs typeface="+mn-cs"/>
              </a:defRPr>
            </a:lvl5pPr>
            <a:lvl6pPr marL="2286000" indent="0" algn="ctr" rtl="0" eaLnBrk="1" latinLnBrk="0" hangingPunct="1">
              <a:spcBef>
                <a:spcPct val="20000"/>
              </a:spcBef>
              <a:buClr>
                <a:schemeClr val="accent1"/>
              </a:buClr>
              <a:buFont typeface="Wingdings"/>
              <a:buNone/>
              <a:defRPr sz="1800" kern="1200" baseline="0">
                <a:solidFill>
                  <a:schemeClr val="tx1"/>
                </a:solidFill>
                <a:latin typeface="+mn-lt"/>
                <a:ea typeface="+mn-ea"/>
                <a:cs typeface="+mn-cs"/>
              </a:defRPr>
            </a:lvl6pPr>
            <a:lvl7pPr marL="2743200" indent="0" algn="ctr" rtl="0" eaLnBrk="1" latinLnBrk="0" hangingPunct="1">
              <a:spcBef>
                <a:spcPct val="20000"/>
              </a:spcBef>
              <a:buClr>
                <a:schemeClr val="accent2"/>
              </a:buClr>
              <a:buFont typeface="Wingdings"/>
              <a:buNone/>
              <a:defRPr sz="1800" kern="1200" baseline="0">
                <a:solidFill>
                  <a:schemeClr val="tx1"/>
                </a:solidFill>
                <a:latin typeface="+mn-lt"/>
                <a:ea typeface="+mn-ea"/>
                <a:cs typeface="+mn-cs"/>
              </a:defRPr>
            </a:lvl7pPr>
            <a:lvl8pPr marL="3200400" indent="0" algn="ctr" rtl="0" eaLnBrk="1" latinLnBrk="0" hangingPunct="1">
              <a:spcBef>
                <a:spcPct val="20000"/>
              </a:spcBef>
              <a:buClr>
                <a:schemeClr val="accent3"/>
              </a:buClr>
              <a:buFont typeface="Wingdings"/>
              <a:buNone/>
              <a:defRPr sz="1800" kern="1200" baseline="0">
                <a:solidFill>
                  <a:schemeClr val="tx1"/>
                </a:solidFill>
                <a:latin typeface="+mn-lt"/>
                <a:ea typeface="+mn-ea"/>
                <a:cs typeface="+mn-cs"/>
              </a:defRPr>
            </a:lvl8pPr>
            <a:lvl9pPr marL="3657600" indent="0" algn="ctr" rtl="0" eaLnBrk="1" latinLnBrk="0" hangingPunct="1">
              <a:spcBef>
                <a:spcPct val="20000"/>
              </a:spcBef>
              <a:buClr>
                <a:schemeClr val="accent4"/>
              </a:buClr>
              <a:buFont typeface="Wingdings"/>
              <a:buNone/>
              <a:defRPr sz="1800" kern="1200" baseline="0">
                <a:solidFill>
                  <a:schemeClr val="tx1"/>
                </a:solidFill>
                <a:latin typeface="+mn-lt"/>
                <a:ea typeface="+mn-ea"/>
                <a:cs typeface="+mn-cs"/>
              </a:defRPr>
            </a:lvl9pPr>
            <a:extLst/>
          </a:lstStyle>
          <a:p>
            <a:pPr algn="r" rtl="1">
              <a:buClr>
                <a:srgbClr val="C00000"/>
              </a:buClr>
            </a:pPr>
            <a:endParaRPr lang="en-US" sz="3300" b="1" dirty="0">
              <a:solidFill>
                <a:schemeClr val="tx1"/>
              </a:solidFill>
              <a:cs typeface="B Lotus" pitchFamily="2" charset="-78"/>
            </a:endParaRPr>
          </a:p>
        </p:txBody>
      </p:sp>
      <p:sp>
        <p:nvSpPr>
          <p:cNvPr id="3" name="Rectangle 2"/>
          <p:cNvSpPr/>
          <p:nvPr/>
        </p:nvSpPr>
        <p:spPr>
          <a:xfrm>
            <a:off x="457200" y="352425"/>
            <a:ext cx="8382000" cy="3719993"/>
          </a:xfrm>
          <a:prstGeom prst="rect">
            <a:avLst/>
          </a:prstGeom>
        </p:spPr>
        <p:txBody>
          <a:bodyPr wrap="square">
            <a:spAutoFit/>
          </a:bodyPr>
          <a:lstStyle/>
          <a:p>
            <a:pPr marL="342900" lvl="0" indent="-342900" algn="just" rtl="1">
              <a:lnSpc>
                <a:spcPct val="115000"/>
              </a:lnSpc>
              <a:spcAft>
                <a:spcPts val="800"/>
              </a:spcAft>
              <a:buFont typeface="Wingdings"/>
              <a:buChar char=""/>
            </a:pPr>
            <a:endParaRPr lang="fa-IR" b="1" dirty="0" smtClean="0">
              <a:ea typeface="Calibri"/>
              <a:cs typeface="B Mitra" pitchFamily="2" charset="-78"/>
            </a:endParaRPr>
          </a:p>
          <a:p>
            <a:pPr marL="342900" lvl="0" indent="-342900" algn="just" rtl="1">
              <a:lnSpc>
                <a:spcPct val="115000"/>
              </a:lnSpc>
              <a:spcAft>
                <a:spcPts val="800"/>
              </a:spcAft>
              <a:buFont typeface="Wingdings"/>
              <a:buChar char=""/>
            </a:pPr>
            <a:r>
              <a:rPr lang="ar-SA" b="1" dirty="0" smtClean="0">
                <a:ea typeface="Calibri"/>
                <a:cs typeface="B Mitra" pitchFamily="2" charset="-78"/>
              </a:rPr>
              <a:t>سوزن </a:t>
            </a:r>
            <a:r>
              <a:rPr lang="ar-SA" b="1" dirty="0">
                <a:ea typeface="Calibri"/>
                <a:cs typeface="B Mitra" pitchFamily="2" charset="-78"/>
              </a:rPr>
              <a:t>ست سرم ، جدا شده  ودر </a:t>
            </a:r>
            <a:r>
              <a:rPr lang="en-US" b="1" dirty="0">
                <a:ea typeface="Calibri"/>
                <a:cs typeface="B Mitra" pitchFamily="2" charset="-78"/>
              </a:rPr>
              <a:t>safety box</a:t>
            </a:r>
            <a:r>
              <a:rPr lang="en-US" b="1" dirty="0">
                <a:latin typeface="B Yagut"/>
                <a:ea typeface="Calibri"/>
                <a:cs typeface="B Mitra" pitchFamily="2" charset="-78"/>
              </a:rPr>
              <a:t> </a:t>
            </a:r>
            <a:r>
              <a:rPr lang="ar-SA" b="1" dirty="0">
                <a:ea typeface="Calibri"/>
                <a:cs typeface="B Mitra" pitchFamily="2" charset="-78"/>
              </a:rPr>
              <a:t>قرار گیرد . مابقی ست سرم  و باتل سرم به عنوان پسماند عفونی در نظر گرفته می شود و مطابق پسماند عفونی مدیریت شوند</a:t>
            </a:r>
            <a:r>
              <a:rPr lang="ar-SA" b="1" dirty="0" smtClean="0">
                <a:ea typeface="Calibri"/>
                <a:cs typeface="B Mitra" pitchFamily="2" charset="-78"/>
              </a:rPr>
              <a:t>.</a:t>
            </a:r>
            <a:endParaRPr lang="fa-IR" b="1" dirty="0" smtClean="0">
              <a:ea typeface="Calibri"/>
              <a:cs typeface="B Mitra" pitchFamily="2" charset="-78"/>
            </a:endParaRPr>
          </a:p>
          <a:p>
            <a:pPr lvl="0" algn="just" rtl="1">
              <a:lnSpc>
                <a:spcPct val="115000"/>
              </a:lnSpc>
              <a:spcAft>
                <a:spcPts val="800"/>
              </a:spcAft>
            </a:pPr>
            <a:endParaRPr lang="en-US" sz="1600" b="1" dirty="0">
              <a:ea typeface="Calibri"/>
              <a:cs typeface="B Mitra" pitchFamily="2" charset="-78"/>
            </a:endParaRPr>
          </a:p>
          <a:p>
            <a:pPr marL="342900" lvl="0" indent="-342900" algn="just" rtl="1">
              <a:lnSpc>
                <a:spcPct val="115000"/>
              </a:lnSpc>
              <a:spcAft>
                <a:spcPts val="800"/>
              </a:spcAft>
              <a:buFont typeface="Wingdings"/>
              <a:buChar char=""/>
            </a:pPr>
            <a:r>
              <a:rPr lang="ar-SA" b="1" dirty="0">
                <a:ea typeface="Calibri"/>
                <a:cs typeface="B Mitra" pitchFamily="2" charset="-78"/>
              </a:rPr>
              <a:t>باتل های سرم در صورتیکه حاوی داروهای سایتوتوکسیک و خطرناک باشند به عنوان پسماند شیمیایی و دارویی محسوب می شوند و بایستی مطابق پسماندهای مذکور مدیریت شوند</a:t>
            </a:r>
            <a:r>
              <a:rPr lang="ar-SA" b="1" dirty="0" smtClean="0">
                <a:ea typeface="Calibri"/>
                <a:cs typeface="B Mitra" pitchFamily="2" charset="-78"/>
              </a:rPr>
              <a:t>.</a:t>
            </a:r>
            <a:endParaRPr lang="fa-IR" b="1" dirty="0" smtClean="0">
              <a:ea typeface="Calibri"/>
              <a:cs typeface="B Mitra" pitchFamily="2" charset="-78"/>
            </a:endParaRPr>
          </a:p>
          <a:p>
            <a:pPr lvl="0" algn="just" rtl="1">
              <a:lnSpc>
                <a:spcPct val="115000"/>
              </a:lnSpc>
              <a:spcAft>
                <a:spcPts val="800"/>
              </a:spcAft>
            </a:pPr>
            <a:endParaRPr lang="en-US" sz="1600" b="1" dirty="0">
              <a:ea typeface="Calibri"/>
              <a:cs typeface="B Mitra" pitchFamily="2" charset="-78"/>
            </a:endParaRPr>
          </a:p>
          <a:p>
            <a:pPr marL="342900" lvl="0" indent="-342900" algn="just" rtl="1">
              <a:lnSpc>
                <a:spcPct val="115000"/>
              </a:lnSpc>
              <a:spcAft>
                <a:spcPts val="800"/>
              </a:spcAft>
              <a:buFont typeface="Wingdings"/>
              <a:buChar char=""/>
            </a:pPr>
            <a:r>
              <a:rPr lang="ar-SA" b="1" dirty="0">
                <a:ea typeface="Calibri"/>
                <a:cs typeface="B Mitra" pitchFamily="2" charset="-78"/>
              </a:rPr>
              <a:t>محتوای باتل های حاوی سرم های قندی و نمکی که بصورت کامل استفاده نشده اند و یا تاریخ مصرف آنها منقضی شده است را میتوان با مقادیر زیادی آب رقیق نموده و در فاضلاب تخلیه و باتل سرم، در پسماندهای عفونی قرار گیرند.</a:t>
            </a:r>
            <a:endParaRPr lang="en-US" sz="1600" b="1" dirty="0">
              <a:ea typeface="Calibri"/>
              <a:cs typeface="B Mitra" pitchFamily="2" charset="-78"/>
            </a:endParaRPr>
          </a:p>
        </p:txBody>
      </p:sp>
    </p:spTree>
    <p:extLst>
      <p:ext uri="{BB962C8B-B14F-4D97-AF65-F5344CB8AC3E}">
        <p14:creationId xmlns:p14="http://schemas.microsoft.com/office/powerpoint/2010/main" val="3837554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r="13907"/>
          <a:stretch/>
        </p:blipFill>
        <p:spPr>
          <a:xfrm>
            <a:off x="0" y="0"/>
            <a:ext cx="9144000" cy="5143500"/>
          </a:xfrm>
          <a:prstGeom prst="rect">
            <a:avLst/>
          </a:prstGeom>
        </p:spPr>
      </p:pic>
      <p:sp>
        <p:nvSpPr>
          <p:cNvPr id="4" name="Title 1"/>
          <p:cNvSpPr txBox="1">
            <a:spLocks/>
          </p:cNvSpPr>
          <p:nvPr/>
        </p:nvSpPr>
        <p:spPr>
          <a:xfrm>
            <a:off x="914401" y="209550"/>
            <a:ext cx="7391401" cy="571499"/>
          </a:xfrm>
          <a:prstGeom prst="rect">
            <a:avLst/>
          </a:prstGeom>
        </p:spPr>
        <p:txBody>
          <a:bodyPr vert="horz" rtlCol="0" anchor="b">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rtl="0" eaLnBrk="1" latinLnBrk="0" hangingPunct="1">
              <a:spcBef>
                <a:spcPct val="0"/>
              </a:spcBef>
              <a:buNone/>
              <a:defRPr sz="4200" kern="1200" cap="all" baseline="0">
                <a:solidFill>
                  <a:schemeClr val="tx2"/>
                </a:solidFill>
                <a:latin typeface="+mj-lt"/>
                <a:ea typeface="+mj-ea"/>
                <a:cs typeface="+mj-cs"/>
              </a:defRPr>
            </a:lvl1pPr>
            <a:extLst/>
          </a:lstStyle>
          <a:p>
            <a:endParaRPr lang="en-US" sz="2800" b="1" spc="38" dirty="0">
              <a:ln w="11430"/>
              <a:solidFill>
                <a:schemeClr val="tx1"/>
              </a:solidFill>
              <a:effectLst>
                <a:outerShdw blurRad="76200" dist="50800" dir="5400000" algn="tl" rotWithShape="0">
                  <a:srgbClr val="000000">
                    <a:alpha val="65000"/>
                  </a:srgbClr>
                </a:outerShdw>
              </a:effectLst>
              <a:cs typeface="B Nazanin" pitchFamily="2" charset="-78"/>
            </a:endParaRPr>
          </a:p>
        </p:txBody>
      </p:sp>
      <p:sp>
        <p:nvSpPr>
          <p:cNvPr id="2" name="Rectangle 1"/>
          <p:cNvSpPr/>
          <p:nvPr/>
        </p:nvSpPr>
        <p:spPr>
          <a:xfrm>
            <a:off x="476249" y="361950"/>
            <a:ext cx="8191501" cy="3904146"/>
          </a:xfrm>
          <a:prstGeom prst="rect">
            <a:avLst/>
          </a:prstGeom>
        </p:spPr>
        <p:txBody>
          <a:bodyPr wrap="square">
            <a:spAutoFit/>
          </a:bodyPr>
          <a:lstStyle/>
          <a:p>
            <a:pPr marL="342900" lvl="0" indent="-342900" algn="just" rtl="1">
              <a:lnSpc>
                <a:spcPct val="115000"/>
              </a:lnSpc>
              <a:spcAft>
                <a:spcPts val="800"/>
              </a:spcAft>
              <a:buFont typeface="Wingdings"/>
              <a:buChar char=""/>
            </a:pPr>
            <a:endParaRPr lang="fa-IR" b="1" dirty="0" smtClean="0">
              <a:ea typeface="Calibri"/>
              <a:cs typeface="B Mitra" pitchFamily="2" charset="-78"/>
            </a:endParaRPr>
          </a:p>
          <a:p>
            <a:pPr marL="342900" lvl="0" indent="-342900" algn="just" rtl="1">
              <a:lnSpc>
                <a:spcPct val="115000"/>
              </a:lnSpc>
              <a:spcAft>
                <a:spcPts val="800"/>
              </a:spcAft>
              <a:buFont typeface="Wingdings"/>
              <a:buChar char=""/>
            </a:pPr>
            <a:r>
              <a:rPr lang="ar-SA" b="1" dirty="0" smtClean="0">
                <a:ea typeface="Calibri"/>
                <a:cs typeface="B Mitra" pitchFamily="2" charset="-78"/>
              </a:rPr>
              <a:t>قراردادن </a:t>
            </a:r>
            <a:r>
              <a:rPr lang="ar-SA" b="1" dirty="0">
                <a:ea typeface="Calibri"/>
                <a:cs typeface="B Mitra" pitchFamily="2" charset="-78"/>
              </a:rPr>
              <a:t>کیسه </a:t>
            </a:r>
            <a:r>
              <a:rPr lang="fa-IR" b="1" dirty="0">
                <a:ea typeface="Calibri"/>
                <a:cs typeface="B Mitra" pitchFamily="2" charset="-78"/>
              </a:rPr>
              <a:t>وسطل </a:t>
            </a:r>
            <a:r>
              <a:rPr lang="ar-SA" b="1" dirty="0">
                <a:ea typeface="Calibri"/>
                <a:cs typeface="B Mitra" pitchFamily="2" charset="-78"/>
              </a:rPr>
              <a:t> زرد در اتاق های بستری عادی و تحت نظر ممنوع است. پسماند های عفونی  این مکانها در داخل سطل زرد دارای کیسه زرد که با ترولی توسط ارائه دهنده خدمت درمانی به اتاق آورده می شود </a:t>
            </a:r>
            <a:r>
              <a:rPr lang="ar-SA" b="1" dirty="0" smtClean="0">
                <a:ea typeface="Calibri"/>
                <a:cs typeface="B Mitra" pitchFamily="2" charset="-78"/>
              </a:rPr>
              <a:t>،</a:t>
            </a:r>
            <a:r>
              <a:rPr lang="fa-IR" b="1" dirty="0" smtClean="0">
                <a:ea typeface="Calibri"/>
                <a:cs typeface="B Mitra" pitchFamily="2" charset="-78"/>
              </a:rPr>
              <a:t> </a:t>
            </a:r>
            <a:r>
              <a:rPr lang="ar-SA" b="1" dirty="0" smtClean="0">
                <a:ea typeface="Calibri"/>
                <a:cs typeface="B Mitra" pitchFamily="2" charset="-78"/>
              </a:rPr>
              <a:t>قرار </a:t>
            </a:r>
            <a:r>
              <a:rPr lang="ar-SA" b="1" dirty="0">
                <a:ea typeface="Calibri"/>
                <a:cs typeface="B Mitra" pitchFamily="2" charset="-78"/>
              </a:rPr>
              <a:t>دا ده می </a:t>
            </a:r>
            <a:r>
              <a:rPr lang="ar-SA" b="1" dirty="0" smtClean="0">
                <a:ea typeface="Calibri"/>
                <a:cs typeface="B Mitra" pitchFamily="2" charset="-78"/>
              </a:rPr>
              <a:t>شوند</a:t>
            </a:r>
            <a:r>
              <a:rPr lang="fa-IR" b="1" dirty="0" smtClean="0">
                <a:ea typeface="Calibri"/>
                <a:cs typeface="B Mitra" pitchFamily="2" charset="-78"/>
              </a:rPr>
              <a:t>.</a:t>
            </a:r>
            <a:endParaRPr lang="en-US" sz="1600" b="1" dirty="0">
              <a:ea typeface="Calibri"/>
              <a:cs typeface="B Mitra" pitchFamily="2" charset="-78"/>
            </a:endParaRPr>
          </a:p>
          <a:p>
            <a:pPr marL="342900" lvl="0" indent="-342900" algn="just" rtl="1">
              <a:lnSpc>
                <a:spcPct val="115000"/>
              </a:lnSpc>
              <a:spcAft>
                <a:spcPts val="800"/>
              </a:spcAft>
              <a:buFont typeface="Wingdings"/>
              <a:buChar char=""/>
            </a:pPr>
            <a:r>
              <a:rPr lang="ar-SA" b="1" dirty="0">
                <a:ea typeface="Calibri"/>
                <a:cs typeface="B Mitra" pitchFamily="2" charset="-78"/>
              </a:rPr>
              <a:t>پسماند اتاقهای عمل ،اتاقهای ایزوله ، بخش دیالیز و بخش اورژانس و آزمایشگاه عفونی محسوب می گردد و دراین بخشها می توان  کیسه و سطل زرد قرار داد و از قرار دادن ظروف برای پسماندهای عادی  خودداری </a:t>
            </a:r>
            <a:r>
              <a:rPr lang="ar-SA" b="1" dirty="0" smtClean="0">
                <a:ea typeface="Calibri"/>
                <a:cs typeface="B Mitra" pitchFamily="2" charset="-78"/>
              </a:rPr>
              <a:t>گردد</a:t>
            </a:r>
            <a:r>
              <a:rPr lang="fa-IR" b="1" dirty="0" smtClean="0">
                <a:ea typeface="Calibri"/>
                <a:cs typeface="B Mitra" pitchFamily="2" charset="-78"/>
              </a:rPr>
              <a:t>.</a:t>
            </a:r>
            <a:endParaRPr lang="en-US" sz="1600" b="1" dirty="0">
              <a:ea typeface="Calibri"/>
              <a:cs typeface="B Mitra" pitchFamily="2" charset="-78"/>
            </a:endParaRPr>
          </a:p>
          <a:p>
            <a:pPr marL="457200" algn="just" rtl="1">
              <a:lnSpc>
                <a:spcPct val="115000"/>
              </a:lnSpc>
              <a:spcAft>
                <a:spcPts val="800"/>
              </a:spcAft>
            </a:pPr>
            <a:r>
              <a:rPr lang="ar-SA" b="1" dirty="0">
                <a:ea typeface="Calibri"/>
                <a:cs typeface="B Mitra" pitchFamily="2" charset="-78"/>
              </a:rPr>
              <a:t>درخصوص وضعیت پسماندهای ایستگاه پرستاری بخش دیالیز و اورژانس و قسمت اداری آزمایشگاه مانند سایر ایستگاههای پرستاری، در صورتیکه قرار دادن کیسه های پسماند عادی در ایستگاههای پرستاری باعث اختلال در فرآیند تفکیک نشود، پسمانهای تولید شده در این قسمتها عادی و سایر پسماند بخش های فوق مطابق پسماند </a:t>
            </a:r>
            <a:r>
              <a:rPr lang="ar-SA" b="1" u="sng" dirty="0">
                <a:ea typeface="Calibri"/>
                <a:cs typeface="B Mitra" pitchFamily="2" charset="-78"/>
              </a:rPr>
              <a:t>پزشکی ویژه</a:t>
            </a:r>
            <a:r>
              <a:rPr lang="ar-SA" b="1" dirty="0">
                <a:ea typeface="Calibri"/>
                <a:cs typeface="B Mitra" pitchFamily="2" charset="-78"/>
              </a:rPr>
              <a:t> مدیریت می شوند.</a:t>
            </a:r>
            <a:endParaRPr lang="en-US" sz="1600" b="1" dirty="0">
              <a:ea typeface="Calibri"/>
              <a:cs typeface="B Mitra" pitchFamily="2" charset="-78"/>
            </a:endParaRPr>
          </a:p>
        </p:txBody>
      </p:sp>
    </p:spTree>
    <p:extLst>
      <p:ext uri="{BB962C8B-B14F-4D97-AF65-F5344CB8AC3E}">
        <p14:creationId xmlns:p14="http://schemas.microsoft.com/office/powerpoint/2010/main" val="26119201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13333"/>
          <a:stretch/>
        </p:blipFill>
        <p:spPr>
          <a:xfrm>
            <a:off x="0" y="-2837"/>
            <a:ext cx="9144000" cy="5143500"/>
          </a:xfrm>
          <a:prstGeom prst="rect">
            <a:avLst/>
          </a:prstGeom>
        </p:spPr>
      </p:pic>
      <p:sp>
        <p:nvSpPr>
          <p:cNvPr id="9" name="Subtitle 15"/>
          <p:cNvSpPr txBox="1">
            <a:spLocks/>
          </p:cNvSpPr>
          <p:nvPr/>
        </p:nvSpPr>
        <p:spPr>
          <a:xfrm>
            <a:off x="1219201" y="1352550"/>
            <a:ext cx="6153150" cy="3505200"/>
          </a:xfrm>
          <a:prstGeom prst="rect">
            <a:avLst/>
          </a:prstGeom>
        </p:spPr>
        <p:txBody>
          <a:bodyPr vert="horz" anchor="ctr">
            <a:noAutofit/>
          </a:bodyPr>
          <a:lstStyle>
            <a:lvl1pPr marL="0" indent="0" algn="l" rtl="0" eaLnBrk="1" latinLnBrk="0" hangingPunct="1">
              <a:spcBef>
                <a:spcPts val="700"/>
              </a:spcBef>
              <a:buClr>
                <a:schemeClr val="accent2"/>
              </a:buClr>
              <a:buSzPct val="60000"/>
              <a:buFont typeface="Wingdings"/>
              <a:buNone/>
              <a:defRPr sz="2800" kern="1200">
                <a:solidFill>
                  <a:srgbClr val="FFFFFF"/>
                </a:solidFill>
                <a:latin typeface="+mn-lt"/>
                <a:ea typeface="+mn-ea"/>
                <a:cs typeface="+mn-cs"/>
              </a:defRPr>
            </a:lvl1pPr>
            <a:lvl2pPr marL="457200" indent="0" algn="ctr" rtl="0" eaLnBrk="1" latinLnBrk="0" hangingPunct="1">
              <a:spcBef>
                <a:spcPts val="550"/>
              </a:spcBef>
              <a:buClr>
                <a:schemeClr val="accent1"/>
              </a:buClr>
              <a:buSzPct val="70000"/>
              <a:buFont typeface="Wingdings 2"/>
              <a:buNone/>
              <a:defRPr sz="2600" kern="1200">
                <a:solidFill>
                  <a:schemeClr val="tx1"/>
                </a:solidFill>
                <a:latin typeface="+mn-lt"/>
                <a:ea typeface="+mn-ea"/>
                <a:cs typeface="+mn-cs"/>
              </a:defRPr>
            </a:lvl2pPr>
            <a:lvl3pPr marL="914400" indent="0" algn="ctr" rtl="0" eaLnBrk="1" latinLnBrk="0" hangingPunct="1">
              <a:spcBef>
                <a:spcPts val="500"/>
              </a:spcBef>
              <a:buClr>
                <a:schemeClr val="accent2"/>
              </a:buClr>
              <a:buSzPct val="75000"/>
              <a:buFont typeface="Wingdings"/>
              <a:buNone/>
              <a:defRPr sz="2300" kern="1200">
                <a:solidFill>
                  <a:schemeClr val="tx1"/>
                </a:solidFill>
                <a:latin typeface="+mn-lt"/>
                <a:ea typeface="+mn-ea"/>
                <a:cs typeface="+mn-cs"/>
              </a:defRPr>
            </a:lvl3pPr>
            <a:lvl4pPr marL="1371600" indent="0" algn="ctr" rtl="0" eaLnBrk="1" latinLnBrk="0" hangingPunct="1">
              <a:spcBef>
                <a:spcPts val="400"/>
              </a:spcBef>
              <a:buClr>
                <a:schemeClr val="accent3"/>
              </a:buClr>
              <a:buSzPct val="75000"/>
              <a:buFont typeface="Wingdings"/>
              <a:buNone/>
              <a:defRPr sz="2000" kern="1200">
                <a:solidFill>
                  <a:schemeClr val="tx1"/>
                </a:solidFill>
                <a:latin typeface="+mn-lt"/>
                <a:ea typeface="+mn-ea"/>
                <a:cs typeface="+mn-cs"/>
              </a:defRPr>
            </a:lvl4pPr>
            <a:lvl5pPr marL="1828800" indent="0" algn="ctr" rtl="0" eaLnBrk="1" latinLnBrk="0" hangingPunct="1">
              <a:spcBef>
                <a:spcPts val="400"/>
              </a:spcBef>
              <a:buClr>
                <a:schemeClr val="accent4"/>
              </a:buClr>
              <a:buSzPct val="65000"/>
              <a:buFont typeface="Wingdings"/>
              <a:buNone/>
              <a:defRPr sz="2000" kern="1200">
                <a:solidFill>
                  <a:schemeClr val="tx1"/>
                </a:solidFill>
                <a:latin typeface="+mn-lt"/>
                <a:ea typeface="+mn-ea"/>
                <a:cs typeface="+mn-cs"/>
              </a:defRPr>
            </a:lvl5pPr>
            <a:lvl6pPr marL="2286000" indent="0" algn="ctr" rtl="0" eaLnBrk="1" latinLnBrk="0" hangingPunct="1">
              <a:spcBef>
                <a:spcPct val="20000"/>
              </a:spcBef>
              <a:buClr>
                <a:schemeClr val="accent1"/>
              </a:buClr>
              <a:buFont typeface="Wingdings"/>
              <a:buNone/>
              <a:defRPr sz="1800" kern="1200" baseline="0">
                <a:solidFill>
                  <a:schemeClr val="tx1"/>
                </a:solidFill>
                <a:latin typeface="+mn-lt"/>
                <a:ea typeface="+mn-ea"/>
                <a:cs typeface="+mn-cs"/>
              </a:defRPr>
            </a:lvl6pPr>
            <a:lvl7pPr marL="2743200" indent="0" algn="ctr" rtl="0" eaLnBrk="1" latinLnBrk="0" hangingPunct="1">
              <a:spcBef>
                <a:spcPct val="20000"/>
              </a:spcBef>
              <a:buClr>
                <a:schemeClr val="accent2"/>
              </a:buClr>
              <a:buFont typeface="Wingdings"/>
              <a:buNone/>
              <a:defRPr sz="1800" kern="1200" baseline="0">
                <a:solidFill>
                  <a:schemeClr val="tx1"/>
                </a:solidFill>
                <a:latin typeface="+mn-lt"/>
                <a:ea typeface="+mn-ea"/>
                <a:cs typeface="+mn-cs"/>
              </a:defRPr>
            </a:lvl7pPr>
            <a:lvl8pPr marL="3200400" indent="0" algn="ctr" rtl="0" eaLnBrk="1" latinLnBrk="0" hangingPunct="1">
              <a:spcBef>
                <a:spcPct val="20000"/>
              </a:spcBef>
              <a:buClr>
                <a:schemeClr val="accent3"/>
              </a:buClr>
              <a:buFont typeface="Wingdings"/>
              <a:buNone/>
              <a:defRPr sz="1800" kern="1200" baseline="0">
                <a:solidFill>
                  <a:schemeClr val="tx1"/>
                </a:solidFill>
                <a:latin typeface="+mn-lt"/>
                <a:ea typeface="+mn-ea"/>
                <a:cs typeface="+mn-cs"/>
              </a:defRPr>
            </a:lvl8pPr>
            <a:lvl9pPr marL="3657600" indent="0" algn="ctr" rtl="0" eaLnBrk="1" latinLnBrk="0" hangingPunct="1">
              <a:spcBef>
                <a:spcPct val="20000"/>
              </a:spcBef>
              <a:buClr>
                <a:schemeClr val="accent4"/>
              </a:buClr>
              <a:buFont typeface="Wingdings"/>
              <a:buNone/>
              <a:defRPr sz="1800" kern="1200" baseline="0">
                <a:solidFill>
                  <a:schemeClr val="tx1"/>
                </a:solidFill>
                <a:latin typeface="+mn-lt"/>
                <a:ea typeface="+mn-ea"/>
                <a:cs typeface="+mn-cs"/>
              </a:defRPr>
            </a:lvl9pPr>
            <a:extLst/>
          </a:lstStyle>
          <a:p>
            <a:pPr algn="r" rtl="1">
              <a:buClr>
                <a:srgbClr val="C00000"/>
              </a:buClr>
            </a:pPr>
            <a:endParaRPr lang="en-US" sz="3300" b="1" dirty="0">
              <a:solidFill>
                <a:schemeClr val="tx1"/>
              </a:solidFill>
              <a:cs typeface="B Lotus" pitchFamily="2" charset="-78"/>
            </a:endParaRPr>
          </a:p>
        </p:txBody>
      </p:sp>
      <p:sp>
        <p:nvSpPr>
          <p:cNvPr id="3" name="Rectangle 2"/>
          <p:cNvSpPr/>
          <p:nvPr/>
        </p:nvSpPr>
        <p:spPr>
          <a:xfrm>
            <a:off x="408432" y="590550"/>
            <a:ext cx="8458200" cy="3267048"/>
          </a:xfrm>
          <a:prstGeom prst="rect">
            <a:avLst/>
          </a:prstGeom>
        </p:spPr>
        <p:txBody>
          <a:bodyPr wrap="square">
            <a:spAutoFit/>
          </a:bodyPr>
          <a:lstStyle/>
          <a:p>
            <a:pPr marL="342900" lvl="0" indent="-342900" algn="just" rtl="1">
              <a:lnSpc>
                <a:spcPct val="115000"/>
              </a:lnSpc>
              <a:spcAft>
                <a:spcPts val="800"/>
              </a:spcAft>
              <a:buFont typeface="Wingdings"/>
              <a:buChar char=""/>
            </a:pPr>
            <a:endParaRPr lang="fa-IR" dirty="0" smtClean="0">
              <a:ea typeface="Calibri"/>
              <a:cs typeface="B Yagut"/>
            </a:endParaRPr>
          </a:p>
          <a:p>
            <a:pPr marL="342900" lvl="0" indent="-342900" algn="just" rtl="1">
              <a:lnSpc>
                <a:spcPct val="115000"/>
              </a:lnSpc>
              <a:spcAft>
                <a:spcPts val="800"/>
              </a:spcAft>
              <a:buFont typeface="Wingdings"/>
              <a:buChar char=""/>
            </a:pPr>
            <a:r>
              <a:rPr lang="ar-SA" b="1" dirty="0" smtClean="0">
                <a:ea typeface="Calibri"/>
                <a:cs typeface="B Mitra" pitchFamily="2" charset="-78"/>
              </a:rPr>
              <a:t>نصب </a:t>
            </a:r>
            <a:r>
              <a:rPr lang="en-US" b="1" dirty="0">
                <a:ea typeface="Calibri"/>
                <a:cs typeface="B Mitra" pitchFamily="2" charset="-78"/>
              </a:rPr>
              <a:t>safety box</a:t>
            </a:r>
            <a:r>
              <a:rPr lang="ar-SA" b="1" dirty="0">
                <a:ea typeface="Calibri"/>
                <a:cs typeface="B Mitra" pitchFamily="2" charset="-78"/>
              </a:rPr>
              <a:t> در اتاق های بستری و تحت نظر (مانند اورژانس) ممنوع است. پسماند های تیز و برنده این مکانها درداخل سیفتی باکس </a:t>
            </a:r>
            <a:r>
              <a:rPr lang="ar-SA" b="1" dirty="0" smtClean="0">
                <a:ea typeface="Calibri"/>
                <a:cs typeface="B Mitra" pitchFamily="2" charset="-78"/>
              </a:rPr>
              <a:t>که </a:t>
            </a:r>
            <a:r>
              <a:rPr lang="ar-SA" b="1" dirty="0">
                <a:ea typeface="Calibri"/>
                <a:cs typeface="B Mitra" pitchFamily="2" charset="-78"/>
              </a:rPr>
              <a:t>با ترولی توسط ارائه دهنده خدمت درمانی به اتاق آورده می شود </a:t>
            </a:r>
            <a:r>
              <a:rPr lang="ar-SA" b="1" dirty="0" smtClean="0">
                <a:ea typeface="Calibri"/>
                <a:cs typeface="B Mitra" pitchFamily="2" charset="-78"/>
              </a:rPr>
              <a:t>،</a:t>
            </a:r>
            <a:r>
              <a:rPr lang="fa-IR" b="1" dirty="0" smtClean="0">
                <a:ea typeface="Calibri"/>
                <a:cs typeface="B Mitra" pitchFamily="2" charset="-78"/>
              </a:rPr>
              <a:t> </a:t>
            </a:r>
            <a:r>
              <a:rPr lang="ar-SA" b="1" dirty="0" smtClean="0">
                <a:ea typeface="Calibri"/>
                <a:cs typeface="B Mitra" pitchFamily="2" charset="-78"/>
              </a:rPr>
              <a:t>قرار داده </a:t>
            </a:r>
            <a:r>
              <a:rPr lang="ar-SA" b="1" dirty="0">
                <a:ea typeface="Calibri"/>
                <a:cs typeface="B Mitra" pitchFamily="2" charset="-78"/>
              </a:rPr>
              <a:t>می </a:t>
            </a:r>
            <a:r>
              <a:rPr lang="ar-SA" b="1" dirty="0" smtClean="0">
                <a:ea typeface="Calibri"/>
                <a:cs typeface="B Mitra" pitchFamily="2" charset="-78"/>
              </a:rPr>
              <a:t>شوند</a:t>
            </a:r>
            <a:r>
              <a:rPr lang="fa-IR" b="1" dirty="0" smtClean="0">
                <a:ea typeface="Calibri"/>
                <a:cs typeface="B Mitra" pitchFamily="2" charset="-78"/>
              </a:rPr>
              <a:t>.</a:t>
            </a:r>
            <a:endParaRPr lang="fa-IR" sz="1600" b="1" dirty="0" smtClean="0">
              <a:ea typeface="Calibri"/>
              <a:cs typeface="B Mitra" pitchFamily="2" charset="-78"/>
            </a:endParaRPr>
          </a:p>
          <a:p>
            <a:pPr lvl="0" algn="just" rtl="1">
              <a:lnSpc>
                <a:spcPct val="115000"/>
              </a:lnSpc>
              <a:spcAft>
                <a:spcPts val="800"/>
              </a:spcAft>
            </a:pPr>
            <a:r>
              <a:rPr lang="ar-SA" b="1" dirty="0" smtClean="0">
                <a:ea typeface="Calibri"/>
                <a:cs typeface="B Mitra" pitchFamily="2" charset="-78"/>
              </a:rPr>
              <a:t>ولی </a:t>
            </a:r>
            <a:r>
              <a:rPr lang="ar-SA" b="1" dirty="0">
                <a:ea typeface="Calibri"/>
                <a:cs typeface="B Mitra" pitchFamily="2" charset="-78"/>
              </a:rPr>
              <a:t>در بخش های ویژه  و اتاق ایزوله ،اتاق خون گیری آزمایشگاه و اتاق عمل ( به جز بخشهای دیالیز </a:t>
            </a:r>
            <a:r>
              <a:rPr lang="ar-SA" b="1" dirty="0" smtClean="0">
                <a:ea typeface="Calibri"/>
                <a:cs typeface="B Mitra" pitchFamily="2" charset="-78"/>
              </a:rPr>
              <a:t>،</a:t>
            </a:r>
            <a:r>
              <a:rPr lang="en-US" b="1" dirty="0">
                <a:ea typeface="Calibri"/>
                <a:cs typeface="B Mitra" pitchFamily="2" charset="-78"/>
              </a:rPr>
              <a:t>CCU </a:t>
            </a:r>
            <a:r>
              <a:rPr lang="ar-SA" b="1" dirty="0">
                <a:ea typeface="Calibri"/>
                <a:cs typeface="B Mitra" pitchFamily="2" charset="-78"/>
              </a:rPr>
              <a:t> و</a:t>
            </a:r>
            <a:r>
              <a:rPr lang="en-US" b="1" dirty="0">
                <a:ea typeface="Calibri"/>
                <a:cs typeface="B Mitra" pitchFamily="2" charset="-78"/>
              </a:rPr>
              <a:t>PICU </a:t>
            </a:r>
            <a:r>
              <a:rPr lang="ar-SA" b="1" dirty="0">
                <a:ea typeface="Calibri"/>
                <a:cs typeface="B Mitra" pitchFamily="2" charset="-78"/>
              </a:rPr>
              <a:t> ) در یونیت هر بیمار می توان </a:t>
            </a:r>
            <a:r>
              <a:rPr lang="en-US" b="1" dirty="0">
                <a:ea typeface="Calibri"/>
                <a:cs typeface="B Mitra" pitchFamily="2" charset="-78"/>
              </a:rPr>
              <a:t> safety box</a:t>
            </a:r>
            <a:r>
              <a:rPr lang="ar-SA" b="1" dirty="0">
                <a:ea typeface="Calibri"/>
                <a:cs typeface="B Mitra" pitchFamily="2" charset="-78"/>
              </a:rPr>
              <a:t>را در محل مناسب بصورت ثابت و فیکس شده مورد استفاده قرار </a:t>
            </a:r>
            <a:r>
              <a:rPr lang="ar-SA" b="1" dirty="0" smtClean="0">
                <a:ea typeface="Calibri"/>
                <a:cs typeface="B Mitra" pitchFamily="2" charset="-78"/>
              </a:rPr>
              <a:t>داد</a:t>
            </a:r>
            <a:r>
              <a:rPr lang="fa-IR" b="1" dirty="0" smtClean="0">
                <a:ea typeface="Calibri"/>
                <a:cs typeface="B Mitra" pitchFamily="2" charset="-78"/>
              </a:rPr>
              <a:t>.</a:t>
            </a:r>
            <a:endParaRPr lang="en-US" sz="1600" b="1" dirty="0">
              <a:ea typeface="Calibri"/>
              <a:cs typeface="B Mitra" pitchFamily="2" charset="-78"/>
            </a:endParaRPr>
          </a:p>
          <a:p>
            <a:pPr marL="342900" lvl="0" indent="-342900" algn="just" rtl="1">
              <a:lnSpc>
                <a:spcPct val="115000"/>
              </a:lnSpc>
              <a:spcAft>
                <a:spcPts val="800"/>
              </a:spcAft>
              <a:buFont typeface="Wingdings"/>
              <a:buChar char=""/>
            </a:pPr>
            <a:r>
              <a:rPr lang="ar-SA" b="1" dirty="0">
                <a:ea typeface="Calibri"/>
                <a:cs typeface="B Mitra" pitchFamily="2" charset="-78"/>
              </a:rPr>
              <a:t>در بخش های درمانی- تشخیصی بیمارستانهای سوانح سوختگی و بخش های سوختگی سایر بیمارستانها کلیه پسماندها عفونی می باشد.</a:t>
            </a:r>
            <a:endParaRPr lang="en-US" sz="1600" b="1" dirty="0">
              <a:ea typeface="Calibri"/>
              <a:cs typeface="B Mitra" pitchFamily="2" charset="-78"/>
            </a:endParaRPr>
          </a:p>
        </p:txBody>
      </p:sp>
    </p:spTree>
    <p:extLst>
      <p:ext uri="{BB962C8B-B14F-4D97-AF65-F5344CB8AC3E}">
        <p14:creationId xmlns:p14="http://schemas.microsoft.com/office/powerpoint/2010/main" val="32653026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13333"/>
          <a:stretch/>
        </p:blipFill>
        <p:spPr>
          <a:xfrm>
            <a:off x="0" y="0"/>
            <a:ext cx="9144000" cy="5143500"/>
          </a:xfrm>
          <a:prstGeom prst="rect">
            <a:avLst/>
          </a:prstGeom>
        </p:spPr>
      </p:pic>
      <p:sp>
        <p:nvSpPr>
          <p:cNvPr id="9" name="Subtitle 15"/>
          <p:cNvSpPr txBox="1">
            <a:spLocks/>
          </p:cNvSpPr>
          <p:nvPr/>
        </p:nvSpPr>
        <p:spPr>
          <a:xfrm>
            <a:off x="1219201" y="1352550"/>
            <a:ext cx="6153150" cy="3505200"/>
          </a:xfrm>
          <a:prstGeom prst="rect">
            <a:avLst/>
          </a:prstGeom>
        </p:spPr>
        <p:txBody>
          <a:bodyPr vert="horz" anchor="ctr">
            <a:noAutofit/>
          </a:bodyPr>
          <a:lstStyle>
            <a:lvl1pPr marL="0" indent="0" algn="l" rtl="0" eaLnBrk="1" latinLnBrk="0" hangingPunct="1">
              <a:spcBef>
                <a:spcPts val="700"/>
              </a:spcBef>
              <a:buClr>
                <a:schemeClr val="accent2"/>
              </a:buClr>
              <a:buSzPct val="60000"/>
              <a:buFont typeface="Wingdings"/>
              <a:buNone/>
              <a:defRPr sz="2800" kern="1200">
                <a:solidFill>
                  <a:srgbClr val="FFFFFF"/>
                </a:solidFill>
                <a:latin typeface="+mn-lt"/>
                <a:ea typeface="+mn-ea"/>
                <a:cs typeface="+mn-cs"/>
              </a:defRPr>
            </a:lvl1pPr>
            <a:lvl2pPr marL="457200" indent="0" algn="ctr" rtl="0" eaLnBrk="1" latinLnBrk="0" hangingPunct="1">
              <a:spcBef>
                <a:spcPts val="550"/>
              </a:spcBef>
              <a:buClr>
                <a:schemeClr val="accent1"/>
              </a:buClr>
              <a:buSzPct val="70000"/>
              <a:buFont typeface="Wingdings 2"/>
              <a:buNone/>
              <a:defRPr sz="2600" kern="1200">
                <a:solidFill>
                  <a:schemeClr val="tx1"/>
                </a:solidFill>
                <a:latin typeface="+mn-lt"/>
                <a:ea typeface="+mn-ea"/>
                <a:cs typeface="+mn-cs"/>
              </a:defRPr>
            </a:lvl2pPr>
            <a:lvl3pPr marL="914400" indent="0" algn="ctr" rtl="0" eaLnBrk="1" latinLnBrk="0" hangingPunct="1">
              <a:spcBef>
                <a:spcPts val="500"/>
              </a:spcBef>
              <a:buClr>
                <a:schemeClr val="accent2"/>
              </a:buClr>
              <a:buSzPct val="75000"/>
              <a:buFont typeface="Wingdings"/>
              <a:buNone/>
              <a:defRPr sz="2300" kern="1200">
                <a:solidFill>
                  <a:schemeClr val="tx1"/>
                </a:solidFill>
                <a:latin typeface="+mn-lt"/>
                <a:ea typeface="+mn-ea"/>
                <a:cs typeface="+mn-cs"/>
              </a:defRPr>
            </a:lvl3pPr>
            <a:lvl4pPr marL="1371600" indent="0" algn="ctr" rtl="0" eaLnBrk="1" latinLnBrk="0" hangingPunct="1">
              <a:spcBef>
                <a:spcPts val="400"/>
              </a:spcBef>
              <a:buClr>
                <a:schemeClr val="accent3"/>
              </a:buClr>
              <a:buSzPct val="75000"/>
              <a:buFont typeface="Wingdings"/>
              <a:buNone/>
              <a:defRPr sz="2000" kern="1200">
                <a:solidFill>
                  <a:schemeClr val="tx1"/>
                </a:solidFill>
                <a:latin typeface="+mn-lt"/>
                <a:ea typeface="+mn-ea"/>
                <a:cs typeface="+mn-cs"/>
              </a:defRPr>
            </a:lvl4pPr>
            <a:lvl5pPr marL="1828800" indent="0" algn="ctr" rtl="0" eaLnBrk="1" latinLnBrk="0" hangingPunct="1">
              <a:spcBef>
                <a:spcPts val="400"/>
              </a:spcBef>
              <a:buClr>
                <a:schemeClr val="accent4"/>
              </a:buClr>
              <a:buSzPct val="65000"/>
              <a:buFont typeface="Wingdings"/>
              <a:buNone/>
              <a:defRPr sz="2000" kern="1200">
                <a:solidFill>
                  <a:schemeClr val="tx1"/>
                </a:solidFill>
                <a:latin typeface="+mn-lt"/>
                <a:ea typeface="+mn-ea"/>
                <a:cs typeface="+mn-cs"/>
              </a:defRPr>
            </a:lvl5pPr>
            <a:lvl6pPr marL="2286000" indent="0" algn="ctr" rtl="0" eaLnBrk="1" latinLnBrk="0" hangingPunct="1">
              <a:spcBef>
                <a:spcPct val="20000"/>
              </a:spcBef>
              <a:buClr>
                <a:schemeClr val="accent1"/>
              </a:buClr>
              <a:buFont typeface="Wingdings"/>
              <a:buNone/>
              <a:defRPr sz="1800" kern="1200" baseline="0">
                <a:solidFill>
                  <a:schemeClr val="tx1"/>
                </a:solidFill>
                <a:latin typeface="+mn-lt"/>
                <a:ea typeface="+mn-ea"/>
                <a:cs typeface="+mn-cs"/>
              </a:defRPr>
            </a:lvl6pPr>
            <a:lvl7pPr marL="2743200" indent="0" algn="ctr" rtl="0" eaLnBrk="1" latinLnBrk="0" hangingPunct="1">
              <a:spcBef>
                <a:spcPct val="20000"/>
              </a:spcBef>
              <a:buClr>
                <a:schemeClr val="accent2"/>
              </a:buClr>
              <a:buFont typeface="Wingdings"/>
              <a:buNone/>
              <a:defRPr sz="1800" kern="1200" baseline="0">
                <a:solidFill>
                  <a:schemeClr val="tx1"/>
                </a:solidFill>
                <a:latin typeface="+mn-lt"/>
                <a:ea typeface="+mn-ea"/>
                <a:cs typeface="+mn-cs"/>
              </a:defRPr>
            </a:lvl7pPr>
            <a:lvl8pPr marL="3200400" indent="0" algn="ctr" rtl="0" eaLnBrk="1" latinLnBrk="0" hangingPunct="1">
              <a:spcBef>
                <a:spcPct val="20000"/>
              </a:spcBef>
              <a:buClr>
                <a:schemeClr val="accent3"/>
              </a:buClr>
              <a:buFont typeface="Wingdings"/>
              <a:buNone/>
              <a:defRPr sz="1800" kern="1200" baseline="0">
                <a:solidFill>
                  <a:schemeClr val="tx1"/>
                </a:solidFill>
                <a:latin typeface="+mn-lt"/>
                <a:ea typeface="+mn-ea"/>
                <a:cs typeface="+mn-cs"/>
              </a:defRPr>
            </a:lvl8pPr>
            <a:lvl9pPr marL="3657600" indent="0" algn="ctr" rtl="0" eaLnBrk="1" latinLnBrk="0" hangingPunct="1">
              <a:spcBef>
                <a:spcPct val="20000"/>
              </a:spcBef>
              <a:buClr>
                <a:schemeClr val="accent4"/>
              </a:buClr>
              <a:buFont typeface="Wingdings"/>
              <a:buNone/>
              <a:defRPr sz="1800" kern="1200" baseline="0">
                <a:solidFill>
                  <a:schemeClr val="tx1"/>
                </a:solidFill>
                <a:latin typeface="+mn-lt"/>
                <a:ea typeface="+mn-ea"/>
                <a:cs typeface="+mn-cs"/>
              </a:defRPr>
            </a:lvl9pPr>
            <a:extLst/>
          </a:lstStyle>
          <a:p>
            <a:pPr algn="r" rtl="1">
              <a:buClr>
                <a:srgbClr val="C00000"/>
              </a:buClr>
            </a:pPr>
            <a:endParaRPr lang="fa-IR" sz="3300" b="1" dirty="0" smtClean="0">
              <a:solidFill>
                <a:schemeClr val="tx1"/>
              </a:solidFill>
              <a:cs typeface="B Lotus" pitchFamily="2" charset="-78"/>
            </a:endParaRPr>
          </a:p>
        </p:txBody>
      </p:sp>
      <p:sp>
        <p:nvSpPr>
          <p:cNvPr id="3" name="Rectangle 2"/>
          <p:cNvSpPr/>
          <p:nvPr/>
        </p:nvSpPr>
        <p:spPr>
          <a:xfrm>
            <a:off x="533400" y="352425"/>
            <a:ext cx="8305800" cy="4056495"/>
          </a:xfrm>
          <a:prstGeom prst="rect">
            <a:avLst/>
          </a:prstGeom>
        </p:spPr>
        <p:txBody>
          <a:bodyPr wrap="square">
            <a:spAutoFit/>
          </a:bodyPr>
          <a:lstStyle/>
          <a:p>
            <a:pPr marL="342900" lvl="0" indent="-342900" algn="just" rtl="1">
              <a:lnSpc>
                <a:spcPct val="115000"/>
              </a:lnSpc>
              <a:spcAft>
                <a:spcPts val="800"/>
              </a:spcAft>
              <a:buFont typeface="Wingdings"/>
              <a:buChar char=""/>
            </a:pPr>
            <a:r>
              <a:rPr lang="ar-SA" b="1" dirty="0">
                <a:ea typeface="Calibri"/>
                <a:cs typeface="B Mitra" pitchFamily="2" charset="-78"/>
              </a:rPr>
              <a:t>درخصوص نحوه ی امحاء جفت در بیمارستانها چند روش به شرح زیر برای این امر وجود دارد که بیمارستانها با توجه به امکانات موجود و شرایط محلی و منطقه ای یکی از روشهای زیر را می توانند در امحای جفت بکار گیرند:</a:t>
            </a:r>
            <a:endParaRPr lang="en-US" sz="1600" b="1" dirty="0">
              <a:ea typeface="Calibri"/>
              <a:cs typeface="B Mitra" pitchFamily="2" charset="-78"/>
            </a:endParaRPr>
          </a:p>
          <a:p>
            <a:pPr marL="342900" lvl="0" indent="-342900" algn="just" rtl="1">
              <a:lnSpc>
                <a:spcPct val="115000"/>
              </a:lnSpc>
              <a:spcAft>
                <a:spcPts val="800"/>
              </a:spcAft>
              <a:buFont typeface="Wingdings" pitchFamily="2" charset="2"/>
              <a:buChar char="v"/>
            </a:pPr>
            <a:r>
              <a:rPr lang="ar-SA" b="1" dirty="0">
                <a:ea typeface="Calibri"/>
                <a:cs typeface="B Mitra" pitchFamily="2" charset="-78"/>
              </a:rPr>
              <a:t>استفاده از زباله سوز های استاندارد با شرایط خاص که با توجه به قوانین موجود در مورد زباله سوز ها در ایران این امر بایستی در زباله سوز های مستقر در خارج از شهرها انجام گیرد.</a:t>
            </a:r>
            <a:endParaRPr lang="en-US" sz="1600" b="1" dirty="0">
              <a:ea typeface="Calibri"/>
              <a:cs typeface="B Mitra" pitchFamily="2" charset="-78"/>
            </a:endParaRPr>
          </a:p>
          <a:p>
            <a:pPr marL="342900" lvl="0" indent="-342900" algn="just" rtl="1">
              <a:lnSpc>
                <a:spcPct val="115000"/>
              </a:lnSpc>
              <a:spcAft>
                <a:spcPts val="800"/>
              </a:spcAft>
              <a:buFont typeface="Wingdings" pitchFamily="2" charset="2"/>
              <a:buChar char="v"/>
            </a:pPr>
            <a:r>
              <a:rPr lang="ar-SA" b="1" dirty="0">
                <a:ea typeface="Calibri"/>
                <a:cs typeface="B Mitra" pitchFamily="2" charset="-78"/>
              </a:rPr>
              <a:t>ذخیره در اتاق های دارای سیستم مبرد در بیمارستان و سپس انتقال آن به مرکز دفن پسماند و دفن بهداشتی آنها در سلولهای جداگانه در محل دفن </a:t>
            </a:r>
            <a:r>
              <a:rPr lang="ar-SA" b="1" dirty="0" smtClean="0">
                <a:ea typeface="Calibri"/>
                <a:cs typeface="B Mitra" pitchFamily="2" charset="-78"/>
              </a:rPr>
              <a:t>پسماند</a:t>
            </a:r>
            <a:endParaRPr lang="fa-IR" b="1" dirty="0" smtClean="0">
              <a:ea typeface="Calibri"/>
              <a:cs typeface="B Mitra" pitchFamily="2" charset="-78"/>
            </a:endParaRPr>
          </a:p>
          <a:p>
            <a:pPr marL="285750" lvl="0" indent="-285750" algn="justLow" rtl="1">
              <a:buFont typeface="Wingdings" pitchFamily="2" charset="2"/>
              <a:buChar char="v"/>
            </a:pPr>
            <a:r>
              <a:rPr lang="fa-IR" b="1" dirty="0" smtClean="0">
                <a:cs typeface="B Mitra" pitchFamily="2" charset="-78"/>
              </a:rPr>
              <a:t> </a:t>
            </a:r>
            <a:r>
              <a:rPr lang="ar-SA" b="1" dirty="0" smtClean="0">
                <a:cs typeface="B Mitra" pitchFamily="2" charset="-78"/>
              </a:rPr>
              <a:t>ذخیره </a:t>
            </a:r>
            <a:r>
              <a:rPr lang="ar-SA" b="1" dirty="0">
                <a:cs typeface="B Mitra" pitchFamily="2" charset="-78"/>
              </a:rPr>
              <a:t>در اتاق های دارای سیستم مبرد در بیمارستان و سپس انتقال آن به آرامستان و دفن بهداشتی در آرامستان</a:t>
            </a:r>
            <a:endParaRPr lang="en-US" b="1" dirty="0">
              <a:cs typeface="B Mitra" pitchFamily="2" charset="-78"/>
            </a:endParaRPr>
          </a:p>
          <a:p>
            <a:pPr marL="285750" lvl="0" indent="-285750" algn="justLow" rtl="1">
              <a:buFont typeface="Wingdings" pitchFamily="2" charset="2"/>
              <a:buChar char="v"/>
            </a:pPr>
            <a:r>
              <a:rPr lang="ar-SA" b="1" dirty="0" smtClean="0">
                <a:cs typeface="B Mitra" pitchFamily="2" charset="-78"/>
              </a:rPr>
              <a:t>حفر </a:t>
            </a:r>
            <a:r>
              <a:rPr lang="ar-SA" b="1" dirty="0">
                <a:cs typeface="B Mitra" pitchFamily="2" charset="-78"/>
              </a:rPr>
              <a:t>چاهک هایی با شرایط بهداشتی در محل بیمارستان به طوری که از آلودگی آبهای زیرزمینی و خاک جلوگیری نماید و انتقال </a:t>
            </a:r>
            <a:r>
              <a:rPr lang="fa-IR" b="1" dirty="0">
                <a:cs typeface="B Mitra" pitchFamily="2" charset="-78"/>
              </a:rPr>
              <a:t>جفت</a:t>
            </a:r>
            <a:r>
              <a:rPr lang="ar-SA" b="1" dirty="0">
                <a:cs typeface="B Mitra" pitchFamily="2" charset="-78"/>
              </a:rPr>
              <a:t> به داخل چاهک و پوشاندن با آهک</a:t>
            </a:r>
            <a:endParaRPr lang="en-US" b="1" dirty="0">
              <a:cs typeface="B Mitra" pitchFamily="2" charset="-78"/>
            </a:endParaRPr>
          </a:p>
          <a:p>
            <a:pPr lvl="0" algn="just" rtl="1">
              <a:lnSpc>
                <a:spcPct val="115000"/>
              </a:lnSpc>
              <a:spcAft>
                <a:spcPts val="800"/>
              </a:spcAft>
            </a:pPr>
            <a:endParaRPr lang="en-US" sz="1600" b="1" dirty="0">
              <a:ea typeface="Calibri"/>
              <a:cs typeface="B Mitra" pitchFamily="2" charset="-78"/>
            </a:endParaRPr>
          </a:p>
        </p:txBody>
      </p:sp>
    </p:spTree>
    <p:extLst>
      <p:ext uri="{BB962C8B-B14F-4D97-AF65-F5344CB8AC3E}">
        <p14:creationId xmlns:p14="http://schemas.microsoft.com/office/powerpoint/2010/main" val="33038601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13333"/>
          <a:stretch/>
        </p:blipFill>
        <p:spPr>
          <a:xfrm>
            <a:off x="0" y="0"/>
            <a:ext cx="9144000" cy="5143500"/>
          </a:xfrm>
          <a:prstGeom prst="rect">
            <a:avLst/>
          </a:prstGeom>
        </p:spPr>
      </p:pic>
      <p:sp>
        <p:nvSpPr>
          <p:cNvPr id="9" name="Subtitle 15"/>
          <p:cNvSpPr txBox="1">
            <a:spLocks/>
          </p:cNvSpPr>
          <p:nvPr/>
        </p:nvSpPr>
        <p:spPr>
          <a:xfrm>
            <a:off x="838200" y="1581150"/>
            <a:ext cx="6153150" cy="2133600"/>
          </a:xfrm>
          <a:prstGeom prst="rect">
            <a:avLst/>
          </a:prstGeom>
        </p:spPr>
        <p:txBody>
          <a:bodyPr vert="horz" anchor="ctr">
            <a:noAutofit/>
          </a:bodyPr>
          <a:lstStyle>
            <a:lvl1pPr marL="0" indent="0" algn="l" rtl="0" eaLnBrk="1" latinLnBrk="0" hangingPunct="1">
              <a:spcBef>
                <a:spcPts val="700"/>
              </a:spcBef>
              <a:buClr>
                <a:schemeClr val="accent2"/>
              </a:buClr>
              <a:buSzPct val="60000"/>
              <a:buFont typeface="Wingdings"/>
              <a:buNone/>
              <a:defRPr sz="2800" kern="1200">
                <a:solidFill>
                  <a:srgbClr val="FFFFFF"/>
                </a:solidFill>
                <a:latin typeface="+mn-lt"/>
                <a:ea typeface="+mn-ea"/>
                <a:cs typeface="+mn-cs"/>
              </a:defRPr>
            </a:lvl1pPr>
            <a:lvl2pPr marL="457200" indent="0" algn="ctr" rtl="0" eaLnBrk="1" latinLnBrk="0" hangingPunct="1">
              <a:spcBef>
                <a:spcPts val="550"/>
              </a:spcBef>
              <a:buClr>
                <a:schemeClr val="accent1"/>
              </a:buClr>
              <a:buSzPct val="70000"/>
              <a:buFont typeface="Wingdings 2"/>
              <a:buNone/>
              <a:defRPr sz="2600" kern="1200">
                <a:solidFill>
                  <a:schemeClr val="tx1"/>
                </a:solidFill>
                <a:latin typeface="+mn-lt"/>
                <a:ea typeface="+mn-ea"/>
                <a:cs typeface="+mn-cs"/>
              </a:defRPr>
            </a:lvl2pPr>
            <a:lvl3pPr marL="914400" indent="0" algn="ctr" rtl="0" eaLnBrk="1" latinLnBrk="0" hangingPunct="1">
              <a:spcBef>
                <a:spcPts val="500"/>
              </a:spcBef>
              <a:buClr>
                <a:schemeClr val="accent2"/>
              </a:buClr>
              <a:buSzPct val="75000"/>
              <a:buFont typeface="Wingdings"/>
              <a:buNone/>
              <a:defRPr sz="2300" kern="1200">
                <a:solidFill>
                  <a:schemeClr val="tx1"/>
                </a:solidFill>
                <a:latin typeface="+mn-lt"/>
                <a:ea typeface="+mn-ea"/>
                <a:cs typeface="+mn-cs"/>
              </a:defRPr>
            </a:lvl3pPr>
            <a:lvl4pPr marL="1371600" indent="0" algn="ctr" rtl="0" eaLnBrk="1" latinLnBrk="0" hangingPunct="1">
              <a:spcBef>
                <a:spcPts val="400"/>
              </a:spcBef>
              <a:buClr>
                <a:schemeClr val="accent3"/>
              </a:buClr>
              <a:buSzPct val="75000"/>
              <a:buFont typeface="Wingdings"/>
              <a:buNone/>
              <a:defRPr sz="2000" kern="1200">
                <a:solidFill>
                  <a:schemeClr val="tx1"/>
                </a:solidFill>
                <a:latin typeface="+mn-lt"/>
                <a:ea typeface="+mn-ea"/>
                <a:cs typeface="+mn-cs"/>
              </a:defRPr>
            </a:lvl4pPr>
            <a:lvl5pPr marL="1828800" indent="0" algn="ctr" rtl="0" eaLnBrk="1" latinLnBrk="0" hangingPunct="1">
              <a:spcBef>
                <a:spcPts val="400"/>
              </a:spcBef>
              <a:buClr>
                <a:schemeClr val="accent4"/>
              </a:buClr>
              <a:buSzPct val="65000"/>
              <a:buFont typeface="Wingdings"/>
              <a:buNone/>
              <a:defRPr sz="2000" kern="1200">
                <a:solidFill>
                  <a:schemeClr val="tx1"/>
                </a:solidFill>
                <a:latin typeface="+mn-lt"/>
                <a:ea typeface="+mn-ea"/>
                <a:cs typeface="+mn-cs"/>
              </a:defRPr>
            </a:lvl5pPr>
            <a:lvl6pPr marL="2286000" indent="0" algn="ctr" rtl="0" eaLnBrk="1" latinLnBrk="0" hangingPunct="1">
              <a:spcBef>
                <a:spcPct val="20000"/>
              </a:spcBef>
              <a:buClr>
                <a:schemeClr val="accent1"/>
              </a:buClr>
              <a:buFont typeface="Wingdings"/>
              <a:buNone/>
              <a:defRPr sz="1800" kern="1200" baseline="0">
                <a:solidFill>
                  <a:schemeClr val="tx1"/>
                </a:solidFill>
                <a:latin typeface="+mn-lt"/>
                <a:ea typeface="+mn-ea"/>
                <a:cs typeface="+mn-cs"/>
              </a:defRPr>
            </a:lvl6pPr>
            <a:lvl7pPr marL="2743200" indent="0" algn="ctr" rtl="0" eaLnBrk="1" latinLnBrk="0" hangingPunct="1">
              <a:spcBef>
                <a:spcPct val="20000"/>
              </a:spcBef>
              <a:buClr>
                <a:schemeClr val="accent2"/>
              </a:buClr>
              <a:buFont typeface="Wingdings"/>
              <a:buNone/>
              <a:defRPr sz="1800" kern="1200" baseline="0">
                <a:solidFill>
                  <a:schemeClr val="tx1"/>
                </a:solidFill>
                <a:latin typeface="+mn-lt"/>
                <a:ea typeface="+mn-ea"/>
                <a:cs typeface="+mn-cs"/>
              </a:defRPr>
            </a:lvl7pPr>
            <a:lvl8pPr marL="3200400" indent="0" algn="ctr" rtl="0" eaLnBrk="1" latinLnBrk="0" hangingPunct="1">
              <a:spcBef>
                <a:spcPct val="20000"/>
              </a:spcBef>
              <a:buClr>
                <a:schemeClr val="accent3"/>
              </a:buClr>
              <a:buFont typeface="Wingdings"/>
              <a:buNone/>
              <a:defRPr sz="1800" kern="1200" baseline="0">
                <a:solidFill>
                  <a:schemeClr val="tx1"/>
                </a:solidFill>
                <a:latin typeface="+mn-lt"/>
                <a:ea typeface="+mn-ea"/>
                <a:cs typeface="+mn-cs"/>
              </a:defRPr>
            </a:lvl8pPr>
            <a:lvl9pPr marL="3657600" indent="0" algn="ctr" rtl="0" eaLnBrk="1" latinLnBrk="0" hangingPunct="1">
              <a:spcBef>
                <a:spcPct val="20000"/>
              </a:spcBef>
              <a:buClr>
                <a:schemeClr val="accent4"/>
              </a:buClr>
              <a:buFont typeface="Wingdings"/>
              <a:buNone/>
              <a:defRPr sz="1800" kern="1200" baseline="0">
                <a:solidFill>
                  <a:schemeClr val="tx1"/>
                </a:solidFill>
                <a:latin typeface="+mn-lt"/>
                <a:ea typeface="+mn-ea"/>
                <a:cs typeface="+mn-cs"/>
              </a:defRPr>
            </a:lvl9pPr>
            <a:extLst/>
          </a:lstStyle>
          <a:p>
            <a:pPr algn="r" rtl="1">
              <a:buClr>
                <a:srgbClr val="C00000"/>
              </a:buClr>
            </a:pPr>
            <a:endParaRPr lang="fa-IR" sz="3300" b="1" dirty="0" smtClean="0">
              <a:solidFill>
                <a:schemeClr val="tx1"/>
              </a:solidFill>
              <a:cs typeface="B Lotus" pitchFamily="2" charset="-78"/>
            </a:endParaRPr>
          </a:p>
        </p:txBody>
      </p:sp>
      <p:sp>
        <p:nvSpPr>
          <p:cNvPr id="3" name="Rectangle 2"/>
          <p:cNvSpPr/>
          <p:nvPr/>
        </p:nvSpPr>
        <p:spPr>
          <a:xfrm>
            <a:off x="533400" y="817424"/>
            <a:ext cx="8305800" cy="3031599"/>
          </a:xfrm>
          <a:prstGeom prst="rect">
            <a:avLst/>
          </a:prstGeom>
        </p:spPr>
        <p:txBody>
          <a:bodyPr wrap="square">
            <a:spAutoFit/>
          </a:bodyPr>
          <a:lstStyle/>
          <a:p>
            <a:pPr marL="228600" algn="just" rtl="1">
              <a:lnSpc>
                <a:spcPct val="115000"/>
              </a:lnSpc>
              <a:spcAft>
                <a:spcPts val="1000"/>
              </a:spcAft>
            </a:pPr>
            <a:r>
              <a:rPr lang="fa-IR" b="1" dirty="0">
                <a:ea typeface="Calibri"/>
                <a:cs typeface="B Mitra" pitchFamily="2" charset="-78"/>
              </a:rPr>
              <a:t>لازم به توضیح می باشد روش های یاد شده برای امحای جفت می باشد و اعضا و اندام های قطع شده بدن  و جنین مرده بایستی طبق احکام شرعی جمع آوری و به آرامستان انتقال داده شده  و تحت شرایط بهداشتی دفن گردد</a:t>
            </a:r>
            <a:r>
              <a:rPr lang="fa-IR" b="1" dirty="0" smtClean="0">
                <a:ea typeface="Calibri"/>
                <a:cs typeface="B Mitra" pitchFamily="2" charset="-78"/>
              </a:rPr>
              <a:t>.</a:t>
            </a:r>
          </a:p>
          <a:p>
            <a:pPr marL="228600" algn="just" rtl="1">
              <a:lnSpc>
                <a:spcPct val="115000"/>
              </a:lnSpc>
              <a:spcAft>
                <a:spcPts val="1000"/>
              </a:spcAft>
            </a:pPr>
            <a:endParaRPr lang="en-US" sz="1600" b="1" dirty="0">
              <a:ea typeface="Calibri"/>
              <a:cs typeface="B Mitra" pitchFamily="2" charset="-78"/>
            </a:endParaRPr>
          </a:p>
          <a:p>
            <a:pPr marL="342900" lvl="0" indent="-342900" algn="just" rtl="1">
              <a:lnSpc>
                <a:spcPct val="115000"/>
              </a:lnSpc>
              <a:spcAft>
                <a:spcPts val="800"/>
              </a:spcAft>
              <a:buFont typeface="Wingdings"/>
              <a:buChar char=""/>
            </a:pPr>
            <a:r>
              <a:rPr lang="ar-SA" b="1" dirty="0">
                <a:ea typeface="Calibri"/>
                <a:cs typeface="B Mitra" pitchFamily="2" charset="-78"/>
              </a:rPr>
              <a:t>در حال حاضر </a:t>
            </a:r>
            <a:r>
              <a:rPr lang="ar-SA" b="1" dirty="0">
                <a:latin typeface="Tahoma"/>
                <a:ea typeface="Times New Roman"/>
                <a:cs typeface="B Mitra" pitchFamily="2" charset="-78"/>
              </a:rPr>
              <a:t>بازيافت کلیه پسماندهاي پزشكي ممنوع است</a:t>
            </a:r>
            <a:r>
              <a:rPr lang="ar-SA" b="1" dirty="0" smtClean="0">
                <a:latin typeface="Tahoma"/>
                <a:ea typeface="Times New Roman"/>
                <a:cs typeface="B Mitra" pitchFamily="2" charset="-78"/>
              </a:rPr>
              <a:t>.</a:t>
            </a:r>
            <a:endParaRPr lang="fa-IR" b="1" dirty="0" smtClean="0">
              <a:latin typeface="Tahoma"/>
              <a:ea typeface="Times New Roman"/>
              <a:cs typeface="B Mitra" pitchFamily="2" charset="-78"/>
            </a:endParaRPr>
          </a:p>
          <a:p>
            <a:pPr marL="342900" lvl="0" indent="-342900" algn="just" rtl="1">
              <a:lnSpc>
                <a:spcPct val="115000"/>
              </a:lnSpc>
              <a:spcAft>
                <a:spcPts val="800"/>
              </a:spcAft>
              <a:buFont typeface="Wingdings"/>
              <a:buChar char=""/>
            </a:pPr>
            <a:endParaRPr lang="en-US" sz="1600" b="1" dirty="0">
              <a:ea typeface="Calibri"/>
              <a:cs typeface="B Mitra" pitchFamily="2" charset="-78"/>
            </a:endParaRPr>
          </a:p>
          <a:p>
            <a:pPr marL="342900" lvl="0" indent="-342900" algn="just" rtl="1">
              <a:lnSpc>
                <a:spcPct val="115000"/>
              </a:lnSpc>
              <a:spcAft>
                <a:spcPts val="800"/>
              </a:spcAft>
              <a:buFont typeface="Wingdings"/>
              <a:buChar char=""/>
            </a:pPr>
            <a:r>
              <a:rPr lang="ar-SA" b="1" dirty="0">
                <a:ea typeface="Calibri"/>
                <a:cs typeface="B Mitra" pitchFamily="2" charset="-78"/>
              </a:rPr>
              <a:t>توليدكنندگان پسماند پزشكي موظفند لیست پسماندهای ویژه خود را حداقل سالی یکبار بروزرسانی نمایند.</a:t>
            </a:r>
            <a:endParaRPr lang="en-US" sz="1600" b="1" dirty="0">
              <a:ea typeface="Calibri"/>
              <a:cs typeface="B Mitra" pitchFamily="2" charset="-78"/>
            </a:endParaRPr>
          </a:p>
        </p:txBody>
      </p:sp>
    </p:spTree>
    <p:extLst>
      <p:ext uri="{BB962C8B-B14F-4D97-AF65-F5344CB8AC3E}">
        <p14:creationId xmlns:p14="http://schemas.microsoft.com/office/powerpoint/2010/main" val="9684999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7" name="Picture 3" descr="Animation71144785707"/>
          <p:cNvPicPr>
            <a:picLocks noChangeAspect="1" noChangeArrowheads="1"/>
          </p:cNvPicPr>
          <p:nvPr/>
        </p:nvPicPr>
        <p:blipFill rotWithShape="1">
          <a:blip r:embed="rId2"/>
          <a:srcRect b="3800"/>
          <a:stretch/>
        </p:blipFill>
        <p:spPr bwMode="auto">
          <a:xfrm>
            <a:off x="0" y="0"/>
            <a:ext cx="9144000" cy="5143500"/>
          </a:xfrm>
          <a:prstGeom prst="rect">
            <a:avLst/>
          </a:prstGeom>
          <a:noFill/>
        </p:spPr>
      </p:pic>
      <p:pic>
        <p:nvPicPr>
          <p:cNvPr id="2" name="Picture 1"/>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20674" t="21852" r="19627" b="47037"/>
          <a:stretch/>
        </p:blipFill>
        <p:spPr>
          <a:xfrm>
            <a:off x="3352801" y="285750"/>
            <a:ext cx="4343401" cy="1600200"/>
          </a:xfrm>
          <a:prstGeom prst="rect">
            <a:avLst/>
          </a:prstGeom>
          <a:effectLst>
            <a:outerShdw dist="38100" dir="3120000" algn="tl" rotWithShape="0">
              <a:srgbClr val="FFFF00">
                <a:alpha val="40000"/>
              </a:srgbClr>
            </a:outerShdw>
          </a:effectLst>
        </p:spPr>
      </p:pic>
    </p:spTree>
    <p:extLst>
      <p:ext uri="{BB962C8B-B14F-4D97-AF65-F5344CB8AC3E}">
        <p14:creationId xmlns:p14="http://schemas.microsoft.com/office/powerpoint/2010/main" val="30164334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712</Words>
  <Application>Microsoft Office PowerPoint</Application>
  <PresentationFormat>On-screen Show (16:9)</PresentationFormat>
  <Paragraphs>32</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2015-02-02T13:53:45Z</dcterms:created>
  <dcterms:modified xsi:type="dcterms:W3CDTF">2016-01-24T05:04:43Z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1033</vt:i4>
  </property>
  <property fmtid="{D5CDD505-2E9C-101B-9397-08002B2CF9AE}" pid="3" name="_Version">
    <vt:lpwstr>12.0.4518</vt:lpwstr>
  </property>
</Properties>
</file>