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4" r:id="rId1"/>
    <p:sldMasterId id="2147484012" r:id="rId2"/>
    <p:sldMasterId id="2147484030" r:id="rId3"/>
    <p:sldMasterId id="2147484042" r:id="rId4"/>
    <p:sldMasterId id="2147484054" r:id="rId5"/>
  </p:sldMasterIdLst>
  <p:notesMasterIdLst>
    <p:notesMasterId r:id="rId55"/>
  </p:notesMasterIdLst>
  <p:sldIdLst>
    <p:sldId id="296" r:id="rId6"/>
    <p:sldId id="298" r:id="rId7"/>
    <p:sldId id="257" r:id="rId8"/>
    <p:sldId id="258" r:id="rId9"/>
    <p:sldId id="259" r:id="rId10"/>
    <p:sldId id="260" r:id="rId11"/>
    <p:sldId id="261" r:id="rId12"/>
    <p:sldId id="262" r:id="rId13"/>
    <p:sldId id="294" r:id="rId14"/>
    <p:sldId id="299" r:id="rId15"/>
    <p:sldId id="300" r:id="rId16"/>
    <p:sldId id="301" r:id="rId17"/>
    <p:sldId id="302" r:id="rId18"/>
    <p:sldId id="303" r:id="rId19"/>
    <p:sldId id="304" r:id="rId20"/>
    <p:sldId id="305" r:id="rId21"/>
    <p:sldId id="306" r:id="rId22"/>
    <p:sldId id="307" r:id="rId23"/>
    <p:sldId id="308" r:id="rId24"/>
    <p:sldId id="309" r:id="rId25"/>
    <p:sldId id="264" r:id="rId26"/>
    <p:sldId id="267" r:id="rId27"/>
    <p:sldId id="271" r:id="rId28"/>
    <p:sldId id="272" r:id="rId29"/>
    <p:sldId id="273" r:id="rId30"/>
    <p:sldId id="274" r:id="rId31"/>
    <p:sldId id="275" r:id="rId32"/>
    <p:sldId id="265" r:id="rId33"/>
    <p:sldId id="268" r:id="rId34"/>
    <p:sldId id="277" r:id="rId35"/>
    <p:sldId id="278" r:id="rId36"/>
    <p:sldId id="279" r:id="rId37"/>
    <p:sldId id="280" r:id="rId38"/>
    <p:sldId id="281" r:id="rId39"/>
    <p:sldId id="282" r:id="rId40"/>
    <p:sldId id="283" r:id="rId41"/>
    <p:sldId id="284" r:id="rId42"/>
    <p:sldId id="285" r:id="rId43"/>
    <p:sldId id="286" r:id="rId44"/>
    <p:sldId id="287" r:id="rId45"/>
    <p:sldId id="288" r:id="rId46"/>
    <p:sldId id="289" r:id="rId47"/>
    <p:sldId id="269" r:id="rId48"/>
    <p:sldId id="270" r:id="rId49"/>
    <p:sldId id="291" r:id="rId50"/>
    <p:sldId id="290" r:id="rId51"/>
    <p:sldId id="292" r:id="rId52"/>
    <p:sldId id="293" r:id="rId53"/>
    <p:sldId id="295" r:id="rId54"/>
  </p:sldIdLst>
  <p:sldSz cx="5040313" cy="7559675"/>
  <p:notesSz cx="7010400" cy="9296400"/>
  <p:defaultTextStyle>
    <a:defPPr>
      <a:defRPr lang="en-US"/>
    </a:defPPr>
    <a:lvl1pPr marL="0" algn="l" defTabSz="719880" rtl="0" eaLnBrk="1" latinLnBrk="0" hangingPunct="1">
      <a:defRPr sz="1416" kern="1200">
        <a:solidFill>
          <a:schemeClr val="tx1"/>
        </a:solidFill>
        <a:latin typeface="+mn-lt"/>
        <a:ea typeface="+mn-ea"/>
        <a:cs typeface="+mn-cs"/>
      </a:defRPr>
    </a:lvl1pPr>
    <a:lvl2pPr marL="359940" algn="l" defTabSz="719880" rtl="0" eaLnBrk="1" latinLnBrk="0" hangingPunct="1">
      <a:defRPr sz="1416" kern="1200">
        <a:solidFill>
          <a:schemeClr val="tx1"/>
        </a:solidFill>
        <a:latin typeface="+mn-lt"/>
        <a:ea typeface="+mn-ea"/>
        <a:cs typeface="+mn-cs"/>
      </a:defRPr>
    </a:lvl2pPr>
    <a:lvl3pPr marL="719880" algn="l" defTabSz="719880" rtl="0" eaLnBrk="1" latinLnBrk="0" hangingPunct="1">
      <a:defRPr sz="1416" kern="1200">
        <a:solidFill>
          <a:schemeClr val="tx1"/>
        </a:solidFill>
        <a:latin typeface="+mn-lt"/>
        <a:ea typeface="+mn-ea"/>
        <a:cs typeface="+mn-cs"/>
      </a:defRPr>
    </a:lvl3pPr>
    <a:lvl4pPr marL="1079821" algn="l" defTabSz="719880" rtl="0" eaLnBrk="1" latinLnBrk="0" hangingPunct="1">
      <a:defRPr sz="1416" kern="1200">
        <a:solidFill>
          <a:schemeClr val="tx1"/>
        </a:solidFill>
        <a:latin typeface="+mn-lt"/>
        <a:ea typeface="+mn-ea"/>
        <a:cs typeface="+mn-cs"/>
      </a:defRPr>
    </a:lvl4pPr>
    <a:lvl5pPr marL="1439761" algn="l" defTabSz="719880" rtl="0" eaLnBrk="1" latinLnBrk="0" hangingPunct="1">
      <a:defRPr sz="1416" kern="1200">
        <a:solidFill>
          <a:schemeClr val="tx1"/>
        </a:solidFill>
        <a:latin typeface="+mn-lt"/>
        <a:ea typeface="+mn-ea"/>
        <a:cs typeface="+mn-cs"/>
      </a:defRPr>
    </a:lvl5pPr>
    <a:lvl6pPr marL="1799701" algn="l" defTabSz="719880" rtl="0" eaLnBrk="1" latinLnBrk="0" hangingPunct="1">
      <a:defRPr sz="1416" kern="1200">
        <a:solidFill>
          <a:schemeClr val="tx1"/>
        </a:solidFill>
        <a:latin typeface="+mn-lt"/>
        <a:ea typeface="+mn-ea"/>
        <a:cs typeface="+mn-cs"/>
      </a:defRPr>
    </a:lvl6pPr>
    <a:lvl7pPr marL="2159641" algn="l" defTabSz="719880" rtl="0" eaLnBrk="1" latinLnBrk="0" hangingPunct="1">
      <a:defRPr sz="1416" kern="1200">
        <a:solidFill>
          <a:schemeClr val="tx1"/>
        </a:solidFill>
        <a:latin typeface="+mn-lt"/>
        <a:ea typeface="+mn-ea"/>
        <a:cs typeface="+mn-cs"/>
      </a:defRPr>
    </a:lvl7pPr>
    <a:lvl8pPr marL="2519580" algn="l" defTabSz="719880" rtl="0" eaLnBrk="1" latinLnBrk="0" hangingPunct="1">
      <a:defRPr sz="1416" kern="1200">
        <a:solidFill>
          <a:schemeClr val="tx1"/>
        </a:solidFill>
        <a:latin typeface="+mn-lt"/>
        <a:ea typeface="+mn-ea"/>
        <a:cs typeface="+mn-cs"/>
      </a:defRPr>
    </a:lvl8pPr>
    <a:lvl9pPr marL="2879521" algn="l" defTabSz="719880" rtl="0" eaLnBrk="1" latinLnBrk="0" hangingPunct="1">
      <a:defRPr sz="141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userDrawn="1">
          <p15:clr>
            <a:srgbClr val="A4A3A4"/>
          </p15:clr>
        </p15:guide>
        <p15:guide id="2" pos="158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1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0" autoAdjust="0"/>
    <p:restoredTop sz="94660"/>
  </p:normalViewPr>
  <p:slideViewPr>
    <p:cSldViewPr>
      <p:cViewPr>
        <p:scale>
          <a:sx n="88" d="100"/>
          <a:sy n="88" d="100"/>
        </p:scale>
        <p:origin x="2477" y="53"/>
      </p:cViewPr>
      <p:guideLst>
        <p:guide orient="horz" pos="2382"/>
        <p:guide pos="158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A98C81B-4CC4-4231-A7F5-741DEFA21D64}" type="datetimeFigureOut">
              <a:rPr lang="en-US" smtClean="0"/>
              <a:t>2/15/2022</a:t>
            </a:fld>
            <a:endParaRPr lang="en-US"/>
          </a:p>
        </p:txBody>
      </p:sp>
      <p:sp>
        <p:nvSpPr>
          <p:cNvPr id="4" name="Slide Image Placeholder 3"/>
          <p:cNvSpPr>
            <a:spLocks noGrp="1" noRot="1" noChangeAspect="1"/>
          </p:cNvSpPr>
          <p:nvPr>
            <p:ph type="sldImg" idx="2"/>
          </p:nvPr>
        </p:nvSpPr>
        <p:spPr>
          <a:xfrm>
            <a:off x="2459038" y="1162050"/>
            <a:ext cx="209232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8CDF498-7C79-48F0-BF66-D7378685A3D5}" type="slidenum">
              <a:rPr lang="en-US" smtClean="0"/>
              <a:t>‹#›</a:t>
            </a:fld>
            <a:endParaRPr lang="en-US"/>
          </a:p>
        </p:txBody>
      </p:sp>
    </p:spTree>
    <p:extLst>
      <p:ext uri="{BB962C8B-B14F-4D97-AF65-F5344CB8AC3E}">
        <p14:creationId xmlns:p14="http://schemas.microsoft.com/office/powerpoint/2010/main" val="3602630061"/>
      </p:ext>
    </p:extLst>
  </p:cSld>
  <p:clrMap bg1="lt1" tx1="dk1" bg2="lt2" tx2="dk2" accent1="accent1" accent2="accent2" accent3="accent3" accent4="accent4" accent5="accent5" accent6="accent6" hlink="hlink" folHlink="folHlink"/>
  <p:notesStyle>
    <a:lvl1pPr marL="0" algn="l" defTabSz="976762" rtl="0" eaLnBrk="1" latinLnBrk="0" hangingPunct="1">
      <a:defRPr sz="1282" kern="1200">
        <a:solidFill>
          <a:schemeClr val="tx1"/>
        </a:solidFill>
        <a:latin typeface="+mn-lt"/>
        <a:ea typeface="+mn-ea"/>
        <a:cs typeface="+mn-cs"/>
      </a:defRPr>
    </a:lvl1pPr>
    <a:lvl2pPr marL="488381" algn="l" defTabSz="976762" rtl="0" eaLnBrk="1" latinLnBrk="0" hangingPunct="1">
      <a:defRPr sz="1282" kern="1200">
        <a:solidFill>
          <a:schemeClr val="tx1"/>
        </a:solidFill>
        <a:latin typeface="+mn-lt"/>
        <a:ea typeface="+mn-ea"/>
        <a:cs typeface="+mn-cs"/>
      </a:defRPr>
    </a:lvl2pPr>
    <a:lvl3pPr marL="976762" algn="l" defTabSz="976762" rtl="0" eaLnBrk="1" latinLnBrk="0" hangingPunct="1">
      <a:defRPr sz="1282" kern="1200">
        <a:solidFill>
          <a:schemeClr val="tx1"/>
        </a:solidFill>
        <a:latin typeface="+mn-lt"/>
        <a:ea typeface="+mn-ea"/>
        <a:cs typeface="+mn-cs"/>
      </a:defRPr>
    </a:lvl3pPr>
    <a:lvl4pPr marL="1465143" algn="l" defTabSz="976762" rtl="0" eaLnBrk="1" latinLnBrk="0" hangingPunct="1">
      <a:defRPr sz="1282" kern="1200">
        <a:solidFill>
          <a:schemeClr val="tx1"/>
        </a:solidFill>
        <a:latin typeface="+mn-lt"/>
        <a:ea typeface="+mn-ea"/>
        <a:cs typeface="+mn-cs"/>
      </a:defRPr>
    </a:lvl4pPr>
    <a:lvl5pPr marL="1953524" algn="l" defTabSz="976762" rtl="0" eaLnBrk="1" latinLnBrk="0" hangingPunct="1">
      <a:defRPr sz="1282" kern="1200">
        <a:solidFill>
          <a:schemeClr val="tx1"/>
        </a:solidFill>
        <a:latin typeface="+mn-lt"/>
        <a:ea typeface="+mn-ea"/>
        <a:cs typeface="+mn-cs"/>
      </a:defRPr>
    </a:lvl5pPr>
    <a:lvl6pPr marL="2441905" algn="l" defTabSz="976762" rtl="0" eaLnBrk="1" latinLnBrk="0" hangingPunct="1">
      <a:defRPr sz="1282" kern="1200">
        <a:solidFill>
          <a:schemeClr val="tx1"/>
        </a:solidFill>
        <a:latin typeface="+mn-lt"/>
        <a:ea typeface="+mn-ea"/>
        <a:cs typeface="+mn-cs"/>
      </a:defRPr>
    </a:lvl6pPr>
    <a:lvl7pPr marL="2930286" algn="l" defTabSz="976762" rtl="0" eaLnBrk="1" latinLnBrk="0" hangingPunct="1">
      <a:defRPr sz="1282" kern="1200">
        <a:solidFill>
          <a:schemeClr val="tx1"/>
        </a:solidFill>
        <a:latin typeface="+mn-lt"/>
        <a:ea typeface="+mn-ea"/>
        <a:cs typeface="+mn-cs"/>
      </a:defRPr>
    </a:lvl7pPr>
    <a:lvl8pPr marL="3418667" algn="l" defTabSz="976762" rtl="0" eaLnBrk="1" latinLnBrk="0" hangingPunct="1">
      <a:defRPr sz="1282" kern="1200">
        <a:solidFill>
          <a:schemeClr val="tx1"/>
        </a:solidFill>
        <a:latin typeface="+mn-lt"/>
        <a:ea typeface="+mn-ea"/>
        <a:cs typeface="+mn-cs"/>
      </a:defRPr>
    </a:lvl8pPr>
    <a:lvl9pPr marL="3907048" algn="l" defTabSz="976762" rtl="0" eaLnBrk="1" latinLnBrk="0" hangingPunct="1">
      <a:defRPr sz="128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CDF498-7C79-48F0-BF66-D7378685A3D5}" type="slidenum">
              <a:rPr lang="en-US" smtClean="0"/>
              <a:t>2</a:t>
            </a:fld>
            <a:endParaRPr lang="en-US"/>
          </a:p>
        </p:txBody>
      </p:sp>
    </p:spTree>
    <p:extLst>
      <p:ext uri="{BB962C8B-B14F-4D97-AF65-F5344CB8AC3E}">
        <p14:creationId xmlns:p14="http://schemas.microsoft.com/office/powerpoint/2010/main" val="2353078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112007" y="1"/>
            <a:ext cx="2082629" cy="7559676"/>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958935" y="1007958"/>
            <a:ext cx="3829363" cy="3845167"/>
          </a:xfrm>
        </p:spPr>
        <p:txBody>
          <a:bodyPr anchor="b">
            <a:normAutofit/>
          </a:bodyPr>
          <a:lstStyle>
            <a:lvl1pPr algn="r">
              <a:defRPr sz="2976">
                <a:effectLst/>
              </a:defRPr>
            </a:lvl1pPr>
          </a:lstStyle>
          <a:p>
            <a:r>
              <a:rPr lang="en-US"/>
              <a:t>Click to edit Master title style</a:t>
            </a:r>
            <a:endParaRPr lang="en-US" dirty="0"/>
          </a:p>
        </p:txBody>
      </p:sp>
      <p:sp>
        <p:nvSpPr>
          <p:cNvPr id="3" name="Subtitle 2"/>
          <p:cNvSpPr>
            <a:spLocks noGrp="1"/>
          </p:cNvSpPr>
          <p:nvPr>
            <p:ph type="subTitle" idx="1"/>
          </p:nvPr>
        </p:nvSpPr>
        <p:spPr>
          <a:xfrm>
            <a:off x="1611885" y="4853124"/>
            <a:ext cx="3176413" cy="1504143"/>
          </a:xfrm>
        </p:spPr>
        <p:txBody>
          <a:bodyPr anchor="t">
            <a:normAutofit/>
          </a:bodyPr>
          <a:lstStyle>
            <a:lvl1pPr marL="0" indent="0" algn="r">
              <a:buNone/>
              <a:defRPr sz="992">
                <a:solidFill>
                  <a:schemeClr val="tx1"/>
                </a:solidFill>
              </a:defRPr>
            </a:lvl1pPr>
            <a:lvl2pPr marL="252009" indent="0" algn="ctr">
              <a:buNone/>
              <a:defRPr>
                <a:solidFill>
                  <a:schemeClr val="tx1">
                    <a:tint val="75000"/>
                  </a:schemeClr>
                </a:solidFill>
              </a:defRPr>
            </a:lvl2pPr>
            <a:lvl3pPr marL="504017" indent="0" algn="ctr">
              <a:buNone/>
              <a:defRPr>
                <a:solidFill>
                  <a:schemeClr val="tx1">
                    <a:tint val="75000"/>
                  </a:schemeClr>
                </a:solidFill>
              </a:defRPr>
            </a:lvl3pPr>
            <a:lvl4pPr marL="756026" indent="0" algn="ctr">
              <a:buNone/>
              <a:defRPr>
                <a:solidFill>
                  <a:schemeClr val="tx1">
                    <a:tint val="75000"/>
                  </a:schemeClr>
                </a:solidFill>
              </a:defRPr>
            </a:lvl4pPr>
            <a:lvl5pPr marL="1008035" indent="0" algn="ctr">
              <a:buNone/>
              <a:defRPr>
                <a:solidFill>
                  <a:schemeClr val="tx1">
                    <a:tint val="75000"/>
                  </a:schemeClr>
                </a:solidFill>
              </a:defRPr>
            </a:lvl5pPr>
            <a:lvl6pPr marL="1260043" indent="0" algn="ctr">
              <a:buNone/>
              <a:defRPr>
                <a:solidFill>
                  <a:schemeClr val="tx1">
                    <a:tint val="75000"/>
                  </a:schemeClr>
                </a:solidFill>
              </a:defRPr>
            </a:lvl6pPr>
            <a:lvl7pPr marL="1512052" indent="0" algn="ctr">
              <a:buNone/>
              <a:defRPr>
                <a:solidFill>
                  <a:schemeClr val="tx1">
                    <a:tint val="75000"/>
                  </a:schemeClr>
                </a:solidFill>
              </a:defRPr>
            </a:lvl7pPr>
            <a:lvl8pPr marL="1764060" indent="0" algn="ctr">
              <a:buNone/>
              <a:defRPr>
                <a:solidFill>
                  <a:schemeClr val="tx1">
                    <a:tint val="75000"/>
                  </a:schemeClr>
                </a:solidFill>
              </a:defRPr>
            </a:lvl8pPr>
            <a:lvl9pPr marL="201606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038079" y="6743230"/>
            <a:ext cx="472652" cy="402483"/>
          </a:xfrm>
        </p:spPr>
        <p:txBody>
          <a:bodyPr/>
          <a:lstStyle/>
          <a:p>
            <a:fld id="{8BB61D28-9C93-47A6-A984-1D0CE85BAA51}" type="datetime1">
              <a:rPr lang="en-US" smtClean="0"/>
              <a:t>2/15/2022</a:t>
            </a:fld>
            <a:endParaRPr lang="en-US"/>
          </a:p>
        </p:txBody>
      </p:sp>
      <p:sp>
        <p:nvSpPr>
          <p:cNvPr id="5" name="Footer Placeholder 4"/>
          <p:cNvSpPr>
            <a:spLocks noGrp="1"/>
          </p:cNvSpPr>
          <p:nvPr>
            <p:ph type="ftr" sz="quarter" idx="11"/>
          </p:nvPr>
        </p:nvSpPr>
        <p:spPr>
          <a:xfrm>
            <a:off x="1997457" y="6743230"/>
            <a:ext cx="1989578" cy="402483"/>
          </a:xfrm>
        </p:spPr>
        <p:txBody>
          <a:bodyPr/>
          <a:lstStyle/>
          <a:p>
            <a:endParaRPr lang="en-US"/>
          </a:p>
        </p:txBody>
      </p:sp>
      <p:sp>
        <p:nvSpPr>
          <p:cNvPr id="6" name="Slide Number Placeholder 5"/>
          <p:cNvSpPr>
            <a:spLocks noGrp="1"/>
          </p:cNvSpPr>
          <p:nvPr>
            <p:ph type="sldNum" sz="quarter" idx="12"/>
          </p:nvPr>
        </p:nvSpPr>
        <p:spPr>
          <a:xfrm>
            <a:off x="4561483" y="6743230"/>
            <a:ext cx="226814" cy="402483"/>
          </a:xfrm>
        </p:spPr>
        <p:txBody>
          <a:bodyPr/>
          <a:lstStyle/>
          <a:p>
            <a:fld id="{B6F15528-21DE-4FAA-801E-634DDDAF4B2B}" type="slidenum">
              <a:rPr lang="en-US" smtClean="0"/>
              <a:pPr/>
              <a:t>‹#›</a:t>
            </a:fld>
            <a:endParaRPr lang="en-US"/>
          </a:p>
        </p:txBody>
      </p:sp>
      <p:sp>
        <p:nvSpPr>
          <p:cNvPr id="23" name="Freeform 12"/>
          <p:cNvSpPr/>
          <p:nvPr/>
        </p:nvSpPr>
        <p:spPr bwMode="auto">
          <a:xfrm>
            <a:off x="112007" y="4157821"/>
            <a:ext cx="199512" cy="99746"/>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308895" y="4262817"/>
            <a:ext cx="34127" cy="89247"/>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3681476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3791" y="5217107"/>
            <a:ext cx="4142929" cy="624724"/>
          </a:xfrm>
        </p:spPr>
        <p:txBody>
          <a:bodyPr anchor="b">
            <a:normAutofit/>
          </a:bodyPr>
          <a:lstStyle>
            <a:lvl1pPr algn="ctr">
              <a:defRPr sz="1323"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86662" y="1027481"/>
            <a:ext cx="3401586" cy="3488800"/>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882"/>
            </a:lvl1pPr>
            <a:lvl2pPr marL="252009" indent="0">
              <a:buNone/>
              <a:defRPr sz="882"/>
            </a:lvl2pPr>
            <a:lvl3pPr marL="504017" indent="0">
              <a:buNone/>
              <a:defRPr sz="882"/>
            </a:lvl3pPr>
            <a:lvl4pPr marL="756026" indent="0">
              <a:buNone/>
              <a:defRPr sz="882"/>
            </a:lvl4pPr>
            <a:lvl5pPr marL="1008035" indent="0">
              <a:buNone/>
              <a:defRPr sz="882"/>
            </a:lvl5pPr>
            <a:lvl6pPr marL="1260043" indent="0">
              <a:buNone/>
              <a:defRPr sz="882"/>
            </a:lvl6pPr>
            <a:lvl7pPr marL="1512052" indent="0">
              <a:buNone/>
              <a:defRPr sz="882"/>
            </a:lvl7pPr>
            <a:lvl8pPr marL="1764060" indent="0">
              <a:buNone/>
              <a:defRPr sz="882"/>
            </a:lvl8pPr>
            <a:lvl9pPr marL="2016069" indent="0">
              <a:buNone/>
              <a:defRPr sz="882"/>
            </a:lvl9pPr>
          </a:lstStyle>
          <a:p>
            <a:r>
              <a:rPr lang="en-US"/>
              <a:t>Click icon to add picture</a:t>
            </a:r>
            <a:endParaRPr lang="en-US" dirty="0"/>
          </a:p>
        </p:txBody>
      </p:sp>
      <p:sp>
        <p:nvSpPr>
          <p:cNvPr id="4" name="Text Placeholder 3"/>
          <p:cNvSpPr>
            <a:spLocks noGrp="1"/>
          </p:cNvSpPr>
          <p:nvPr>
            <p:ph type="body" sz="half" idx="2"/>
          </p:nvPr>
        </p:nvSpPr>
        <p:spPr>
          <a:xfrm>
            <a:off x="613791" y="5841831"/>
            <a:ext cx="4142929" cy="544226"/>
          </a:xfrm>
        </p:spPr>
        <p:txBody>
          <a:bodyPr>
            <a:normAutofit/>
          </a:bodyPr>
          <a:lstStyle>
            <a:lvl1pPr marL="0" indent="0" algn="ctr">
              <a:buNone/>
              <a:defRPr sz="772"/>
            </a:lvl1pPr>
            <a:lvl2pPr marL="252009" indent="0">
              <a:buNone/>
              <a:defRPr sz="661"/>
            </a:lvl2pPr>
            <a:lvl3pPr marL="504017" indent="0">
              <a:buNone/>
              <a:defRPr sz="551"/>
            </a:lvl3pPr>
            <a:lvl4pPr marL="756026" indent="0">
              <a:buNone/>
              <a:defRPr sz="496"/>
            </a:lvl4pPr>
            <a:lvl5pPr marL="1008035" indent="0">
              <a:buNone/>
              <a:defRPr sz="496"/>
            </a:lvl5pPr>
            <a:lvl6pPr marL="1260043" indent="0">
              <a:buNone/>
              <a:defRPr sz="496"/>
            </a:lvl6pPr>
            <a:lvl7pPr marL="1512052" indent="0">
              <a:buNone/>
              <a:defRPr sz="496"/>
            </a:lvl7pPr>
            <a:lvl8pPr marL="1764060" indent="0">
              <a:buNone/>
              <a:defRPr sz="496"/>
            </a:lvl8pPr>
            <a:lvl9pPr marL="2016069" indent="0">
              <a:buNone/>
              <a:defRPr sz="496"/>
            </a:lvl9pPr>
          </a:lstStyle>
          <a:p>
            <a:pPr lvl="0"/>
            <a:r>
              <a:rPr lang="en-US"/>
              <a:t>Click to edit Master text styles</a:t>
            </a:r>
          </a:p>
        </p:txBody>
      </p:sp>
      <p:sp>
        <p:nvSpPr>
          <p:cNvPr id="5" name="Date Placeholder 4"/>
          <p:cNvSpPr>
            <a:spLocks noGrp="1"/>
          </p:cNvSpPr>
          <p:nvPr>
            <p:ph type="dt" sz="half" idx="10"/>
          </p:nvPr>
        </p:nvSpPr>
        <p:spPr/>
        <p:txBody>
          <a:bodyPr/>
          <a:lstStyle/>
          <a:p>
            <a:fld id="{94673F7D-D414-4622-B16C-B1B154AE6587}" type="datetime1">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08223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13792" y="755967"/>
            <a:ext cx="4142929" cy="3359856"/>
          </a:xfrm>
        </p:spPr>
        <p:txBody>
          <a:bodyPr anchor="ctr">
            <a:normAutofit/>
          </a:bodyPr>
          <a:lstStyle>
            <a:lvl1pPr algn="ctr">
              <a:defRPr sz="1764" b="0" cap="none"/>
            </a:lvl1pPr>
          </a:lstStyle>
          <a:p>
            <a:r>
              <a:rPr lang="en-US"/>
              <a:t>Click to edit Master title style</a:t>
            </a:r>
            <a:endParaRPr lang="en-US" dirty="0"/>
          </a:p>
        </p:txBody>
      </p:sp>
      <p:sp>
        <p:nvSpPr>
          <p:cNvPr id="3" name="Text Placeholder 2"/>
          <p:cNvSpPr>
            <a:spLocks noGrp="1"/>
          </p:cNvSpPr>
          <p:nvPr>
            <p:ph type="body" idx="1"/>
          </p:nvPr>
        </p:nvSpPr>
        <p:spPr>
          <a:xfrm>
            <a:off x="613792" y="4787794"/>
            <a:ext cx="4142930" cy="1595931"/>
          </a:xfrm>
        </p:spPr>
        <p:txBody>
          <a:bodyPr anchor="ctr">
            <a:normAutofit/>
          </a:bodyPr>
          <a:lstStyle>
            <a:lvl1pPr marL="0" indent="0" algn="ctr">
              <a:buNone/>
              <a:defRPr sz="1102">
                <a:solidFill>
                  <a:schemeClr val="tx1"/>
                </a:solidFill>
              </a:defRPr>
            </a:lvl1pPr>
            <a:lvl2pPr marL="252009" indent="0">
              <a:buNone/>
              <a:defRPr sz="992">
                <a:solidFill>
                  <a:schemeClr val="tx1">
                    <a:tint val="75000"/>
                  </a:schemeClr>
                </a:solidFill>
              </a:defRPr>
            </a:lvl2pPr>
            <a:lvl3pPr marL="504017" indent="0">
              <a:buNone/>
              <a:defRPr sz="882">
                <a:solidFill>
                  <a:schemeClr val="tx1">
                    <a:tint val="75000"/>
                  </a:schemeClr>
                </a:solidFill>
              </a:defRPr>
            </a:lvl3pPr>
            <a:lvl4pPr marL="756026" indent="0">
              <a:buNone/>
              <a:defRPr sz="772">
                <a:solidFill>
                  <a:schemeClr val="tx1">
                    <a:tint val="75000"/>
                  </a:schemeClr>
                </a:solidFill>
              </a:defRPr>
            </a:lvl4pPr>
            <a:lvl5pPr marL="1008035" indent="0">
              <a:buNone/>
              <a:defRPr sz="772">
                <a:solidFill>
                  <a:schemeClr val="tx1">
                    <a:tint val="75000"/>
                  </a:schemeClr>
                </a:solidFill>
              </a:defRPr>
            </a:lvl5pPr>
            <a:lvl6pPr marL="1260043" indent="0">
              <a:buNone/>
              <a:defRPr sz="772">
                <a:solidFill>
                  <a:schemeClr val="tx1">
                    <a:tint val="75000"/>
                  </a:schemeClr>
                </a:solidFill>
              </a:defRPr>
            </a:lvl6pPr>
            <a:lvl7pPr marL="1512052" indent="0">
              <a:buNone/>
              <a:defRPr sz="772">
                <a:solidFill>
                  <a:schemeClr val="tx1">
                    <a:tint val="75000"/>
                  </a:schemeClr>
                </a:solidFill>
              </a:defRPr>
            </a:lvl7pPr>
            <a:lvl8pPr marL="1764060" indent="0">
              <a:buNone/>
              <a:defRPr sz="772">
                <a:solidFill>
                  <a:schemeClr val="tx1">
                    <a:tint val="75000"/>
                  </a:schemeClr>
                </a:solidFill>
              </a:defRPr>
            </a:lvl8pPr>
            <a:lvl9pPr marL="2016069" indent="0">
              <a:buNone/>
              <a:defRPr sz="77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DB7843-D29D-4967-A3DB-FF5A89B4C314}"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48285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534360" y="951323"/>
            <a:ext cx="252081" cy="644607"/>
          </a:xfrm>
          <a:prstGeom prst="rect">
            <a:avLst/>
          </a:prstGeom>
        </p:spPr>
        <p:txBody>
          <a:bodyPr vert="horz" lIns="50403" tIns="25202" rIns="50403" bIns="252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4410" dirty="0">
                <a:solidFill>
                  <a:schemeClr val="tx1"/>
                </a:solidFill>
                <a:effectLst/>
              </a:rPr>
              <a:t>“</a:t>
            </a:r>
          </a:p>
        </p:txBody>
      </p:sp>
      <p:sp>
        <p:nvSpPr>
          <p:cNvPr id="15" name="TextBox 14"/>
          <p:cNvSpPr txBox="1"/>
          <p:nvPr/>
        </p:nvSpPr>
        <p:spPr>
          <a:xfrm>
            <a:off x="4504641" y="3107865"/>
            <a:ext cx="252081" cy="644607"/>
          </a:xfrm>
          <a:prstGeom prst="rect">
            <a:avLst/>
          </a:prstGeom>
        </p:spPr>
        <p:txBody>
          <a:bodyPr vert="horz" lIns="50403" tIns="25202" rIns="50403" bIns="252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4410" dirty="0">
                <a:solidFill>
                  <a:schemeClr val="tx1"/>
                </a:solidFill>
                <a:effectLst/>
              </a:rPr>
              <a:t>”</a:t>
            </a:r>
          </a:p>
        </p:txBody>
      </p:sp>
      <p:sp>
        <p:nvSpPr>
          <p:cNvPr id="2" name="Title 1"/>
          <p:cNvSpPr>
            <a:spLocks noGrp="1"/>
          </p:cNvSpPr>
          <p:nvPr>
            <p:ph type="title"/>
          </p:nvPr>
        </p:nvSpPr>
        <p:spPr>
          <a:xfrm>
            <a:off x="786442" y="755969"/>
            <a:ext cx="3844239" cy="3023869"/>
          </a:xfrm>
        </p:spPr>
        <p:txBody>
          <a:bodyPr anchor="ctr">
            <a:normAutofit/>
          </a:bodyPr>
          <a:lstStyle>
            <a:lvl1pPr algn="ctr">
              <a:defRPr sz="1764"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880972" y="3779836"/>
            <a:ext cx="3655179" cy="419982"/>
          </a:xfrm>
        </p:spPr>
        <p:txBody>
          <a:bodyPr anchor="ctr">
            <a:normAutofit/>
          </a:bodyPr>
          <a:lstStyle>
            <a:lvl1pPr marL="0" indent="0">
              <a:buFontTx/>
              <a:buNone/>
              <a:defRPr sz="992"/>
            </a:lvl1pPr>
            <a:lvl2pPr marL="252009" indent="0">
              <a:buFontTx/>
              <a:buNone/>
              <a:defRPr/>
            </a:lvl2pPr>
            <a:lvl3pPr marL="504017" indent="0">
              <a:buFontTx/>
              <a:buNone/>
              <a:defRPr/>
            </a:lvl3pPr>
            <a:lvl4pPr marL="756026" indent="0">
              <a:buFontTx/>
              <a:buNone/>
              <a:defRPr/>
            </a:lvl4pPr>
            <a:lvl5pPr marL="1008035" indent="0">
              <a:buFontTx/>
              <a:buNone/>
              <a:defRPr/>
            </a:lvl5pPr>
          </a:lstStyle>
          <a:p>
            <a:pPr lvl="0"/>
            <a:r>
              <a:rPr lang="en-US"/>
              <a:t>Click to edit Master text styles</a:t>
            </a:r>
          </a:p>
        </p:txBody>
      </p:sp>
      <p:sp>
        <p:nvSpPr>
          <p:cNvPr id="3" name="Text Placeholder 2"/>
          <p:cNvSpPr>
            <a:spLocks noGrp="1"/>
          </p:cNvSpPr>
          <p:nvPr>
            <p:ph type="body" idx="1"/>
          </p:nvPr>
        </p:nvSpPr>
        <p:spPr>
          <a:xfrm>
            <a:off x="613791" y="4787794"/>
            <a:ext cx="4142929" cy="1595931"/>
          </a:xfrm>
        </p:spPr>
        <p:txBody>
          <a:bodyPr anchor="ctr">
            <a:normAutofit/>
          </a:bodyPr>
          <a:lstStyle>
            <a:lvl1pPr marL="0" indent="0" algn="ctr">
              <a:buNone/>
              <a:defRPr sz="1102">
                <a:solidFill>
                  <a:schemeClr val="tx1"/>
                </a:solidFill>
              </a:defRPr>
            </a:lvl1pPr>
            <a:lvl2pPr marL="252009" indent="0">
              <a:buNone/>
              <a:defRPr sz="992">
                <a:solidFill>
                  <a:schemeClr val="tx1">
                    <a:tint val="75000"/>
                  </a:schemeClr>
                </a:solidFill>
              </a:defRPr>
            </a:lvl2pPr>
            <a:lvl3pPr marL="504017" indent="0">
              <a:buNone/>
              <a:defRPr sz="882">
                <a:solidFill>
                  <a:schemeClr val="tx1">
                    <a:tint val="75000"/>
                  </a:schemeClr>
                </a:solidFill>
              </a:defRPr>
            </a:lvl3pPr>
            <a:lvl4pPr marL="756026" indent="0">
              <a:buNone/>
              <a:defRPr sz="772">
                <a:solidFill>
                  <a:schemeClr val="tx1">
                    <a:tint val="75000"/>
                  </a:schemeClr>
                </a:solidFill>
              </a:defRPr>
            </a:lvl4pPr>
            <a:lvl5pPr marL="1008035" indent="0">
              <a:buNone/>
              <a:defRPr sz="772">
                <a:solidFill>
                  <a:schemeClr val="tx1">
                    <a:tint val="75000"/>
                  </a:schemeClr>
                </a:solidFill>
              </a:defRPr>
            </a:lvl5pPr>
            <a:lvl6pPr marL="1260043" indent="0">
              <a:buNone/>
              <a:defRPr sz="772">
                <a:solidFill>
                  <a:schemeClr val="tx1">
                    <a:tint val="75000"/>
                  </a:schemeClr>
                </a:solidFill>
              </a:defRPr>
            </a:lvl6pPr>
            <a:lvl7pPr marL="1512052" indent="0">
              <a:buNone/>
              <a:defRPr sz="772">
                <a:solidFill>
                  <a:schemeClr val="tx1">
                    <a:tint val="75000"/>
                  </a:schemeClr>
                </a:solidFill>
              </a:defRPr>
            </a:lvl7pPr>
            <a:lvl8pPr marL="1764060" indent="0">
              <a:buNone/>
              <a:defRPr sz="772">
                <a:solidFill>
                  <a:schemeClr val="tx1">
                    <a:tint val="75000"/>
                  </a:schemeClr>
                </a:solidFill>
              </a:defRPr>
            </a:lvl8pPr>
            <a:lvl9pPr marL="2016069" indent="0">
              <a:buNone/>
              <a:defRPr sz="77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297630-4D74-4960-8FC1-2A340F45735E}"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0409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13793" y="3647098"/>
            <a:ext cx="4142928" cy="1619080"/>
          </a:xfrm>
        </p:spPr>
        <p:txBody>
          <a:bodyPr anchor="b">
            <a:normAutofit/>
          </a:bodyPr>
          <a:lstStyle>
            <a:lvl1pPr algn="r">
              <a:defRPr sz="1764" b="0" cap="none"/>
            </a:lvl1pPr>
          </a:lstStyle>
          <a:p>
            <a:r>
              <a:rPr lang="en-US"/>
              <a:t>Click to edit Master title style</a:t>
            </a:r>
            <a:endParaRPr lang="en-US" dirty="0"/>
          </a:p>
        </p:txBody>
      </p:sp>
      <p:sp>
        <p:nvSpPr>
          <p:cNvPr id="3" name="Text Placeholder 2"/>
          <p:cNvSpPr>
            <a:spLocks noGrp="1"/>
          </p:cNvSpPr>
          <p:nvPr>
            <p:ph type="body" idx="1"/>
          </p:nvPr>
        </p:nvSpPr>
        <p:spPr>
          <a:xfrm>
            <a:off x="613791" y="5266178"/>
            <a:ext cx="4142929" cy="948432"/>
          </a:xfrm>
        </p:spPr>
        <p:txBody>
          <a:bodyPr anchor="t">
            <a:normAutofit/>
          </a:bodyPr>
          <a:lstStyle>
            <a:lvl1pPr marL="0" indent="0" algn="r">
              <a:buNone/>
              <a:defRPr sz="1102">
                <a:solidFill>
                  <a:schemeClr val="tx1"/>
                </a:solidFill>
              </a:defRPr>
            </a:lvl1pPr>
            <a:lvl2pPr marL="252009" indent="0">
              <a:buNone/>
              <a:defRPr sz="992">
                <a:solidFill>
                  <a:schemeClr val="tx1">
                    <a:tint val="75000"/>
                  </a:schemeClr>
                </a:solidFill>
              </a:defRPr>
            </a:lvl2pPr>
            <a:lvl3pPr marL="504017" indent="0">
              <a:buNone/>
              <a:defRPr sz="882">
                <a:solidFill>
                  <a:schemeClr val="tx1">
                    <a:tint val="75000"/>
                  </a:schemeClr>
                </a:solidFill>
              </a:defRPr>
            </a:lvl3pPr>
            <a:lvl4pPr marL="756026" indent="0">
              <a:buNone/>
              <a:defRPr sz="772">
                <a:solidFill>
                  <a:schemeClr val="tx1">
                    <a:tint val="75000"/>
                  </a:schemeClr>
                </a:solidFill>
              </a:defRPr>
            </a:lvl4pPr>
            <a:lvl5pPr marL="1008035" indent="0">
              <a:buNone/>
              <a:defRPr sz="772">
                <a:solidFill>
                  <a:schemeClr val="tx1">
                    <a:tint val="75000"/>
                  </a:schemeClr>
                </a:solidFill>
              </a:defRPr>
            </a:lvl5pPr>
            <a:lvl6pPr marL="1260043" indent="0">
              <a:buNone/>
              <a:defRPr sz="772">
                <a:solidFill>
                  <a:schemeClr val="tx1">
                    <a:tint val="75000"/>
                  </a:schemeClr>
                </a:solidFill>
              </a:defRPr>
            </a:lvl6pPr>
            <a:lvl7pPr marL="1512052" indent="0">
              <a:buNone/>
              <a:defRPr sz="772">
                <a:solidFill>
                  <a:schemeClr val="tx1">
                    <a:tint val="75000"/>
                  </a:schemeClr>
                </a:solidFill>
              </a:defRPr>
            </a:lvl7pPr>
            <a:lvl8pPr marL="1764060" indent="0">
              <a:buNone/>
              <a:defRPr sz="772">
                <a:solidFill>
                  <a:schemeClr val="tx1">
                    <a:tint val="75000"/>
                  </a:schemeClr>
                </a:solidFill>
              </a:defRPr>
            </a:lvl8pPr>
            <a:lvl9pPr marL="2016069" indent="0">
              <a:buNone/>
              <a:defRPr sz="77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B8DBF5-399E-4BF1-9CD8-DA1CE208F889}"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22650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534360" y="951323"/>
            <a:ext cx="252081" cy="644607"/>
          </a:xfrm>
          <a:prstGeom prst="rect">
            <a:avLst/>
          </a:prstGeom>
        </p:spPr>
        <p:txBody>
          <a:bodyPr vert="horz" lIns="50403" tIns="25202" rIns="50403" bIns="252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4410" dirty="0">
                <a:solidFill>
                  <a:schemeClr val="tx1"/>
                </a:solidFill>
                <a:effectLst/>
              </a:rPr>
              <a:t>“</a:t>
            </a:r>
          </a:p>
        </p:txBody>
      </p:sp>
      <p:sp>
        <p:nvSpPr>
          <p:cNvPr id="15" name="TextBox 14"/>
          <p:cNvSpPr txBox="1"/>
          <p:nvPr/>
        </p:nvSpPr>
        <p:spPr>
          <a:xfrm>
            <a:off x="4504641" y="3107865"/>
            <a:ext cx="252081" cy="644607"/>
          </a:xfrm>
          <a:prstGeom prst="rect">
            <a:avLst/>
          </a:prstGeom>
        </p:spPr>
        <p:txBody>
          <a:bodyPr vert="horz" lIns="50403" tIns="25202" rIns="50403" bIns="252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4410" dirty="0">
                <a:solidFill>
                  <a:schemeClr val="tx1"/>
                </a:solidFill>
                <a:effectLst/>
              </a:rPr>
              <a:t>”</a:t>
            </a:r>
          </a:p>
        </p:txBody>
      </p:sp>
      <p:sp>
        <p:nvSpPr>
          <p:cNvPr id="2" name="Title 1"/>
          <p:cNvSpPr>
            <a:spLocks noGrp="1"/>
          </p:cNvSpPr>
          <p:nvPr>
            <p:ph type="title"/>
          </p:nvPr>
        </p:nvSpPr>
        <p:spPr>
          <a:xfrm>
            <a:off x="786442" y="755969"/>
            <a:ext cx="3844239" cy="3023869"/>
          </a:xfrm>
        </p:spPr>
        <p:txBody>
          <a:bodyPr anchor="ctr">
            <a:normAutofit/>
          </a:bodyPr>
          <a:lstStyle>
            <a:lvl1pPr algn="ctr">
              <a:defRPr sz="1764"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13792" y="4283816"/>
            <a:ext cx="4142929" cy="979958"/>
          </a:xfrm>
        </p:spPr>
        <p:txBody>
          <a:bodyPr vert="horz" lIns="91440" tIns="45720" rIns="91440" bIns="45720" rtlCol="0" anchor="b">
            <a:normAutofit/>
          </a:bodyPr>
          <a:lstStyle>
            <a:lvl1pPr algn="r">
              <a:buNone/>
              <a:defRPr lang="en-US" sz="1323"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13791" y="5263774"/>
            <a:ext cx="4142929" cy="1119952"/>
          </a:xfrm>
        </p:spPr>
        <p:txBody>
          <a:bodyPr anchor="t">
            <a:normAutofit/>
          </a:bodyPr>
          <a:lstStyle>
            <a:lvl1pPr marL="0" indent="0" algn="r">
              <a:buNone/>
              <a:defRPr sz="992">
                <a:solidFill>
                  <a:schemeClr val="tx1"/>
                </a:solidFill>
              </a:defRPr>
            </a:lvl1pPr>
            <a:lvl2pPr marL="252009" indent="0">
              <a:buNone/>
              <a:defRPr sz="992">
                <a:solidFill>
                  <a:schemeClr val="tx1">
                    <a:tint val="75000"/>
                  </a:schemeClr>
                </a:solidFill>
              </a:defRPr>
            </a:lvl2pPr>
            <a:lvl3pPr marL="504017" indent="0">
              <a:buNone/>
              <a:defRPr sz="882">
                <a:solidFill>
                  <a:schemeClr val="tx1">
                    <a:tint val="75000"/>
                  </a:schemeClr>
                </a:solidFill>
              </a:defRPr>
            </a:lvl3pPr>
            <a:lvl4pPr marL="756026" indent="0">
              <a:buNone/>
              <a:defRPr sz="772">
                <a:solidFill>
                  <a:schemeClr val="tx1">
                    <a:tint val="75000"/>
                  </a:schemeClr>
                </a:solidFill>
              </a:defRPr>
            </a:lvl4pPr>
            <a:lvl5pPr marL="1008035" indent="0">
              <a:buNone/>
              <a:defRPr sz="772">
                <a:solidFill>
                  <a:schemeClr val="tx1">
                    <a:tint val="75000"/>
                  </a:schemeClr>
                </a:solidFill>
              </a:defRPr>
            </a:lvl5pPr>
            <a:lvl6pPr marL="1260043" indent="0">
              <a:buNone/>
              <a:defRPr sz="772">
                <a:solidFill>
                  <a:schemeClr val="tx1">
                    <a:tint val="75000"/>
                  </a:schemeClr>
                </a:solidFill>
              </a:defRPr>
            </a:lvl6pPr>
            <a:lvl7pPr marL="1512052" indent="0">
              <a:buNone/>
              <a:defRPr sz="772">
                <a:solidFill>
                  <a:schemeClr val="tx1">
                    <a:tint val="75000"/>
                  </a:schemeClr>
                </a:solidFill>
              </a:defRPr>
            </a:lvl7pPr>
            <a:lvl8pPr marL="1764060" indent="0">
              <a:buNone/>
              <a:defRPr sz="772">
                <a:solidFill>
                  <a:schemeClr val="tx1">
                    <a:tint val="75000"/>
                  </a:schemeClr>
                </a:solidFill>
              </a:defRPr>
            </a:lvl8pPr>
            <a:lvl9pPr marL="2016069" indent="0">
              <a:buNone/>
              <a:defRPr sz="77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597EE1-46A6-497A-80C5-4429D038D499}"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21264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3793" y="755969"/>
            <a:ext cx="4142929" cy="3006371"/>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13792" y="3863834"/>
            <a:ext cx="4142930" cy="923960"/>
          </a:xfrm>
        </p:spPr>
        <p:txBody>
          <a:bodyPr vert="horz" lIns="91440" tIns="45720" rIns="91440" bIns="45720" rtlCol="0" anchor="b">
            <a:normAutofit/>
          </a:bodyPr>
          <a:lstStyle>
            <a:lvl1pPr>
              <a:buNone/>
              <a:defRPr lang="en-US" sz="1543"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13792" y="4787794"/>
            <a:ext cx="4142930" cy="1595931"/>
          </a:xfrm>
        </p:spPr>
        <p:txBody>
          <a:bodyPr anchor="t">
            <a:normAutofit/>
          </a:bodyPr>
          <a:lstStyle>
            <a:lvl1pPr marL="0" indent="0" algn="l">
              <a:buNone/>
              <a:defRPr sz="992">
                <a:solidFill>
                  <a:schemeClr val="tx1"/>
                </a:solidFill>
              </a:defRPr>
            </a:lvl1pPr>
            <a:lvl2pPr marL="252009" indent="0">
              <a:buNone/>
              <a:defRPr sz="992">
                <a:solidFill>
                  <a:schemeClr val="tx1">
                    <a:tint val="75000"/>
                  </a:schemeClr>
                </a:solidFill>
              </a:defRPr>
            </a:lvl2pPr>
            <a:lvl3pPr marL="504017" indent="0">
              <a:buNone/>
              <a:defRPr sz="882">
                <a:solidFill>
                  <a:schemeClr val="tx1">
                    <a:tint val="75000"/>
                  </a:schemeClr>
                </a:solidFill>
              </a:defRPr>
            </a:lvl3pPr>
            <a:lvl4pPr marL="756026" indent="0">
              <a:buNone/>
              <a:defRPr sz="772">
                <a:solidFill>
                  <a:schemeClr val="tx1">
                    <a:tint val="75000"/>
                  </a:schemeClr>
                </a:solidFill>
              </a:defRPr>
            </a:lvl4pPr>
            <a:lvl5pPr marL="1008035" indent="0">
              <a:buNone/>
              <a:defRPr sz="772">
                <a:solidFill>
                  <a:schemeClr val="tx1">
                    <a:tint val="75000"/>
                  </a:schemeClr>
                </a:solidFill>
              </a:defRPr>
            </a:lvl5pPr>
            <a:lvl6pPr marL="1260043" indent="0">
              <a:buNone/>
              <a:defRPr sz="772">
                <a:solidFill>
                  <a:schemeClr val="tx1">
                    <a:tint val="75000"/>
                  </a:schemeClr>
                </a:solidFill>
              </a:defRPr>
            </a:lvl6pPr>
            <a:lvl7pPr marL="1512052" indent="0">
              <a:buNone/>
              <a:defRPr sz="772">
                <a:solidFill>
                  <a:schemeClr val="tx1">
                    <a:tint val="75000"/>
                  </a:schemeClr>
                </a:solidFill>
              </a:defRPr>
            </a:lvl7pPr>
            <a:lvl8pPr marL="1764060" indent="0">
              <a:buNone/>
              <a:defRPr sz="772">
                <a:solidFill>
                  <a:schemeClr val="tx1">
                    <a:tint val="75000"/>
                  </a:schemeClr>
                </a:solidFill>
              </a:defRPr>
            </a:lvl8pPr>
            <a:lvl9pPr marL="2016069" indent="0">
              <a:buNone/>
              <a:defRPr sz="77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2E8E26-5816-48E7-AA98-D5ECB39709DB}"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99943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E7C0C8-E430-47F5-A86E-C7439E4FFF19}"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07381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24640" y="755968"/>
            <a:ext cx="732082" cy="562775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13792" y="755968"/>
            <a:ext cx="3316317" cy="5627758"/>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FE60BC-8658-4482-993C-4CE07EEB25ED}"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528562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112007" y="1"/>
            <a:ext cx="2082629" cy="7559676"/>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958935" y="1007958"/>
            <a:ext cx="3829363" cy="3845167"/>
          </a:xfrm>
        </p:spPr>
        <p:txBody>
          <a:bodyPr anchor="b">
            <a:normAutofit/>
          </a:bodyPr>
          <a:lstStyle>
            <a:lvl1pPr algn="r">
              <a:defRPr sz="2976">
                <a:effectLst/>
              </a:defRPr>
            </a:lvl1pPr>
          </a:lstStyle>
          <a:p>
            <a:r>
              <a:rPr lang="en-US"/>
              <a:t>Click to edit Master title style</a:t>
            </a:r>
            <a:endParaRPr lang="en-US" dirty="0"/>
          </a:p>
        </p:txBody>
      </p:sp>
      <p:sp>
        <p:nvSpPr>
          <p:cNvPr id="3" name="Subtitle 2"/>
          <p:cNvSpPr>
            <a:spLocks noGrp="1"/>
          </p:cNvSpPr>
          <p:nvPr>
            <p:ph type="subTitle" idx="1"/>
          </p:nvPr>
        </p:nvSpPr>
        <p:spPr>
          <a:xfrm>
            <a:off x="1611885" y="4853124"/>
            <a:ext cx="3176413" cy="1504143"/>
          </a:xfrm>
        </p:spPr>
        <p:txBody>
          <a:bodyPr anchor="t">
            <a:normAutofit/>
          </a:bodyPr>
          <a:lstStyle>
            <a:lvl1pPr marL="0" indent="0" algn="r">
              <a:buNone/>
              <a:defRPr sz="992">
                <a:solidFill>
                  <a:schemeClr val="tx1"/>
                </a:solidFill>
              </a:defRPr>
            </a:lvl1pPr>
            <a:lvl2pPr marL="252009" indent="0" algn="ctr">
              <a:buNone/>
              <a:defRPr>
                <a:solidFill>
                  <a:schemeClr val="tx1">
                    <a:tint val="75000"/>
                  </a:schemeClr>
                </a:solidFill>
              </a:defRPr>
            </a:lvl2pPr>
            <a:lvl3pPr marL="504017" indent="0" algn="ctr">
              <a:buNone/>
              <a:defRPr>
                <a:solidFill>
                  <a:schemeClr val="tx1">
                    <a:tint val="75000"/>
                  </a:schemeClr>
                </a:solidFill>
              </a:defRPr>
            </a:lvl3pPr>
            <a:lvl4pPr marL="756026" indent="0" algn="ctr">
              <a:buNone/>
              <a:defRPr>
                <a:solidFill>
                  <a:schemeClr val="tx1">
                    <a:tint val="75000"/>
                  </a:schemeClr>
                </a:solidFill>
              </a:defRPr>
            </a:lvl4pPr>
            <a:lvl5pPr marL="1008035" indent="0" algn="ctr">
              <a:buNone/>
              <a:defRPr>
                <a:solidFill>
                  <a:schemeClr val="tx1">
                    <a:tint val="75000"/>
                  </a:schemeClr>
                </a:solidFill>
              </a:defRPr>
            </a:lvl5pPr>
            <a:lvl6pPr marL="1260043" indent="0" algn="ctr">
              <a:buNone/>
              <a:defRPr>
                <a:solidFill>
                  <a:schemeClr val="tx1">
                    <a:tint val="75000"/>
                  </a:schemeClr>
                </a:solidFill>
              </a:defRPr>
            </a:lvl6pPr>
            <a:lvl7pPr marL="1512052" indent="0" algn="ctr">
              <a:buNone/>
              <a:defRPr>
                <a:solidFill>
                  <a:schemeClr val="tx1">
                    <a:tint val="75000"/>
                  </a:schemeClr>
                </a:solidFill>
              </a:defRPr>
            </a:lvl7pPr>
            <a:lvl8pPr marL="1764060" indent="0" algn="ctr">
              <a:buNone/>
              <a:defRPr>
                <a:solidFill>
                  <a:schemeClr val="tx1">
                    <a:tint val="75000"/>
                  </a:schemeClr>
                </a:solidFill>
              </a:defRPr>
            </a:lvl8pPr>
            <a:lvl9pPr marL="201606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038079" y="6743230"/>
            <a:ext cx="472652" cy="402483"/>
          </a:xfrm>
        </p:spPr>
        <p:txBody>
          <a:bodyPr/>
          <a:lstStyle/>
          <a:p>
            <a:fld id="{742097C7-26AD-47C2-A36D-21383ACFA148}" type="datetime1">
              <a:rPr lang="en-US" smtClean="0"/>
              <a:t>2/15/2022</a:t>
            </a:fld>
            <a:endParaRPr lang="en-US"/>
          </a:p>
        </p:txBody>
      </p:sp>
      <p:sp>
        <p:nvSpPr>
          <p:cNvPr id="5" name="Footer Placeholder 4"/>
          <p:cNvSpPr>
            <a:spLocks noGrp="1"/>
          </p:cNvSpPr>
          <p:nvPr>
            <p:ph type="ftr" sz="quarter" idx="11"/>
          </p:nvPr>
        </p:nvSpPr>
        <p:spPr>
          <a:xfrm>
            <a:off x="1997457" y="6743230"/>
            <a:ext cx="1989578" cy="402483"/>
          </a:xfrm>
        </p:spPr>
        <p:txBody>
          <a:bodyPr/>
          <a:lstStyle/>
          <a:p>
            <a:endParaRPr lang="en-US"/>
          </a:p>
        </p:txBody>
      </p:sp>
      <p:sp>
        <p:nvSpPr>
          <p:cNvPr id="6" name="Slide Number Placeholder 5"/>
          <p:cNvSpPr>
            <a:spLocks noGrp="1"/>
          </p:cNvSpPr>
          <p:nvPr>
            <p:ph type="sldNum" sz="quarter" idx="12"/>
          </p:nvPr>
        </p:nvSpPr>
        <p:spPr>
          <a:xfrm>
            <a:off x="4561483" y="6743230"/>
            <a:ext cx="226814" cy="402483"/>
          </a:xfrm>
        </p:spPr>
        <p:txBody>
          <a:bodyPr/>
          <a:lstStyle/>
          <a:p>
            <a:fld id="{B6F15528-21DE-4FAA-801E-634DDDAF4B2B}" type="slidenum">
              <a:rPr lang="en-US" smtClean="0"/>
              <a:pPr/>
              <a:t>‹#›</a:t>
            </a:fld>
            <a:endParaRPr lang="en-US"/>
          </a:p>
        </p:txBody>
      </p:sp>
      <p:sp>
        <p:nvSpPr>
          <p:cNvPr id="23" name="Freeform 12"/>
          <p:cNvSpPr/>
          <p:nvPr/>
        </p:nvSpPr>
        <p:spPr bwMode="auto">
          <a:xfrm>
            <a:off x="112007" y="4157821"/>
            <a:ext cx="199512" cy="99746"/>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308895" y="4262817"/>
            <a:ext cx="34127" cy="89247"/>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37876467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1367" y="503979"/>
            <a:ext cx="4246931" cy="2183906"/>
          </a:xfrm>
        </p:spPr>
        <p:txBody>
          <a:bodyPr/>
          <a:lstStyle/>
          <a:p>
            <a:r>
              <a:rPr lang="en-US"/>
              <a:t>Click to edit Master title style</a:t>
            </a:r>
            <a:endParaRPr lang="en-US" dirty="0"/>
          </a:p>
        </p:txBody>
      </p:sp>
      <p:sp>
        <p:nvSpPr>
          <p:cNvPr id="3" name="Content Placeholder 2"/>
          <p:cNvSpPr>
            <a:spLocks noGrp="1"/>
          </p:cNvSpPr>
          <p:nvPr>
            <p:ph idx="1"/>
          </p:nvPr>
        </p:nvSpPr>
        <p:spPr>
          <a:xfrm>
            <a:off x="541367" y="2939874"/>
            <a:ext cx="4246931" cy="367381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048307" y="6733130"/>
            <a:ext cx="472652" cy="402483"/>
          </a:xfrm>
        </p:spPr>
        <p:txBody>
          <a:bodyPr/>
          <a:lstStyle/>
          <a:p>
            <a:fld id="{3A6BF62A-C910-41C1-A082-65427975D5ED}" type="datetime1">
              <a:rPr lang="en-US" smtClean="0"/>
              <a:t>2/15/2022</a:t>
            </a:fld>
            <a:endParaRPr lang="en-US"/>
          </a:p>
        </p:txBody>
      </p:sp>
      <p:sp>
        <p:nvSpPr>
          <p:cNvPr id="5" name="Footer Placeholder 4"/>
          <p:cNvSpPr>
            <a:spLocks noGrp="1"/>
          </p:cNvSpPr>
          <p:nvPr>
            <p:ph type="ftr" sz="quarter" idx="11"/>
          </p:nvPr>
        </p:nvSpPr>
        <p:spPr>
          <a:xfrm>
            <a:off x="1087354" y="6733130"/>
            <a:ext cx="2929443" cy="402483"/>
          </a:xfrm>
        </p:spPr>
        <p:txBody>
          <a:bodyPr/>
          <a:lstStyle/>
          <a:p>
            <a:endParaRPr lang="en-US"/>
          </a:p>
        </p:txBody>
      </p:sp>
      <p:sp>
        <p:nvSpPr>
          <p:cNvPr id="6" name="Slide Number Placeholder 5"/>
          <p:cNvSpPr>
            <a:spLocks noGrp="1"/>
          </p:cNvSpPr>
          <p:nvPr>
            <p:ph type="sldNum" sz="quarter" idx="12"/>
          </p:nvPr>
        </p:nvSpPr>
        <p:spPr>
          <a:xfrm>
            <a:off x="4552470" y="6733130"/>
            <a:ext cx="235828" cy="402483"/>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86717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1367" y="503979"/>
            <a:ext cx="4246931" cy="2183906"/>
          </a:xfrm>
        </p:spPr>
        <p:txBody>
          <a:bodyPr/>
          <a:lstStyle/>
          <a:p>
            <a:r>
              <a:rPr lang="en-US"/>
              <a:t>Click to edit Master title style</a:t>
            </a:r>
            <a:endParaRPr lang="en-US" dirty="0"/>
          </a:p>
        </p:txBody>
      </p:sp>
      <p:sp>
        <p:nvSpPr>
          <p:cNvPr id="3" name="Content Placeholder 2"/>
          <p:cNvSpPr>
            <a:spLocks noGrp="1"/>
          </p:cNvSpPr>
          <p:nvPr>
            <p:ph idx="1"/>
          </p:nvPr>
        </p:nvSpPr>
        <p:spPr>
          <a:xfrm>
            <a:off x="541367" y="2939874"/>
            <a:ext cx="4246931" cy="367381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048307" y="6733130"/>
            <a:ext cx="472652" cy="402483"/>
          </a:xfrm>
        </p:spPr>
        <p:txBody>
          <a:bodyPr/>
          <a:lstStyle/>
          <a:p>
            <a:fld id="{0787F167-2E7D-42C1-8C08-9DD7B91D1593}" type="datetime1">
              <a:rPr lang="en-US" smtClean="0"/>
              <a:t>2/15/2022</a:t>
            </a:fld>
            <a:endParaRPr lang="en-US"/>
          </a:p>
        </p:txBody>
      </p:sp>
      <p:sp>
        <p:nvSpPr>
          <p:cNvPr id="5" name="Footer Placeholder 4"/>
          <p:cNvSpPr>
            <a:spLocks noGrp="1"/>
          </p:cNvSpPr>
          <p:nvPr>
            <p:ph type="ftr" sz="quarter" idx="11"/>
          </p:nvPr>
        </p:nvSpPr>
        <p:spPr>
          <a:xfrm>
            <a:off x="1087354" y="6733130"/>
            <a:ext cx="2929443" cy="402483"/>
          </a:xfrm>
        </p:spPr>
        <p:txBody>
          <a:bodyPr/>
          <a:lstStyle/>
          <a:p>
            <a:endParaRPr lang="en-US"/>
          </a:p>
        </p:txBody>
      </p:sp>
      <p:sp>
        <p:nvSpPr>
          <p:cNvPr id="6" name="Slide Number Placeholder 5"/>
          <p:cNvSpPr>
            <a:spLocks noGrp="1"/>
          </p:cNvSpPr>
          <p:nvPr>
            <p:ph type="sldNum" sz="quarter" idx="12"/>
          </p:nvPr>
        </p:nvSpPr>
        <p:spPr>
          <a:xfrm>
            <a:off x="4552470" y="6733130"/>
            <a:ext cx="235828" cy="402483"/>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089708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5263" y="2939872"/>
            <a:ext cx="3693035" cy="2601541"/>
          </a:xfrm>
        </p:spPr>
        <p:txBody>
          <a:bodyPr anchor="b"/>
          <a:lstStyle>
            <a:lvl1pPr algn="r">
              <a:defRPr sz="2205" b="0" cap="none"/>
            </a:lvl1pPr>
          </a:lstStyle>
          <a:p>
            <a:r>
              <a:rPr lang="en-US"/>
              <a:t>Click to edit Master title style</a:t>
            </a:r>
            <a:endParaRPr lang="en-US" dirty="0"/>
          </a:p>
        </p:txBody>
      </p:sp>
      <p:sp>
        <p:nvSpPr>
          <p:cNvPr id="3" name="Text Placeholder 2"/>
          <p:cNvSpPr>
            <a:spLocks noGrp="1"/>
          </p:cNvSpPr>
          <p:nvPr>
            <p:ph type="body" idx="1"/>
          </p:nvPr>
        </p:nvSpPr>
        <p:spPr>
          <a:xfrm>
            <a:off x="1095264" y="5541414"/>
            <a:ext cx="3693034" cy="948432"/>
          </a:xfrm>
        </p:spPr>
        <p:txBody>
          <a:bodyPr anchor="t">
            <a:normAutofit/>
          </a:bodyPr>
          <a:lstStyle>
            <a:lvl1pPr marL="0" indent="0" algn="r">
              <a:buNone/>
              <a:defRPr sz="1102">
                <a:solidFill>
                  <a:schemeClr val="tx1"/>
                </a:solidFill>
              </a:defRPr>
            </a:lvl1pPr>
            <a:lvl2pPr marL="252009" indent="0">
              <a:buNone/>
              <a:defRPr sz="992">
                <a:solidFill>
                  <a:schemeClr val="tx1">
                    <a:tint val="75000"/>
                  </a:schemeClr>
                </a:solidFill>
              </a:defRPr>
            </a:lvl2pPr>
            <a:lvl3pPr marL="504017" indent="0">
              <a:buNone/>
              <a:defRPr sz="882">
                <a:solidFill>
                  <a:schemeClr val="tx1">
                    <a:tint val="75000"/>
                  </a:schemeClr>
                </a:solidFill>
              </a:defRPr>
            </a:lvl3pPr>
            <a:lvl4pPr marL="756026" indent="0">
              <a:buNone/>
              <a:defRPr sz="772">
                <a:solidFill>
                  <a:schemeClr val="tx1">
                    <a:tint val="75000"/>
                  </a:schemeClr>
                </a:solidFill>
              </a:defRPr>
            </a:lvl4pPr>
            <a:lvl5pPr marL="1008035" indent="0">
              <a:buNone/>
              <a:defRPr sz="772">
                <a:solidFill>
                  <a:schemeClr val="tx1">
                    <a:tint val="75000"/>
                  </a:schemeClr>
                </a:solidFill>
              </a:defRPr>
            </a:lvl5pPr>
            <a:lvl6pPr marL="1260043" indent="0">
              <a:buNone/>
              <a:defRPr sz="772">
                <a:solidFill>
                  <a:schemeClr val="tx1">
                    <a:tint val="75000"/>
                  </a:schemeClr>
                </a:solidFill>
              </a:defRPr>
            </a:lvl6pPr>
            <a:lvl7pPr marL="1512052" indent="0">
              <a:buNone/>
              <a:defRPr sz="772">
                <a:solidFill>
                  <a:schemeClr val="tx1">
                    <a:tint val="75000"/>
                  </a:schemeClr>
                </a:solidFill>
              </a:defRPr>
            </a:lvl7pPr>
            <a:lvl8pPr marL="1764060" indent="0">
              <a:buNone/>
              <a:defRPr sz="772">
                <a:solidFill>
                  <a:schemeClr val="tx1">
                    <a:tint val="75000"/>
                  </a:schemeClr>
                </a:solidFill>
              </a:defRPr>
            </a:lvl8pPr>
            <a:lvl9pPr marL="2016069" indent="0">
              <a:buNone/>
              <a:defRPr sz="77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23916A-E179-4A66-8D1A-E609FC5D7DCF}"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560380" y="6741835"/>
            <a:ext cx="227918" cy="402483"/>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652815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1367" y="755969"/>
            <a:ext cx="4246931" cy="19319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41367" y="2939874"/>
            <a:ext cx="2061488" cy="3713339"/>
          </a:xfrm>
        </p:spPr>
        <p:txBody>
          <a:bodyPr>
            <a:normAutofit/>
          </a:bodyPr>
          <a:lstStyle>
            <a:lvl1pPr>
              <a:defRPr sz="992"/>
            </a:lvl1pPr>
            <a:lvl2pPr>
              <a:defRPr sz="882"/>
            </a:lvl2pPr>
            <a:lvl3pPr>
              <a:defRPr sz="772"/>
            </a:lvl3pPr>
            <a:lvl4pPr>
              <a:defRPr sz="661"/>
            </a:lvl4pPr>
            <a:lvl5pPr>
              <a:defRPr sz="661"/>
            </a:lvl5pPr>
            <a:lvl6pPr>
              <a:defRPr sz="661"/>
            </a:lvl6pPr>
            <a:lvl7pPr>
              <a:defRPr sz="661"/>
            </a:lvl7pPr>
            <a:lvl8pPr>
              <a:defRPr sz="661"/>
            </a:lvl8pPr>
            <a:lvl9pPr>
              <a:defRPr sz="66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726809" y="2939873"/>
            <a:ext cx="2061488" cy="3689254"/>
          </a:xfrm>
        </p:spPr>
        <p:txBody>
          <a:bodyPr>
            <a:normAutofit/>
          </a:bodyPr>
          <a:lstStyle>
            <a:lvl1pPr>
              <a:defRPr sz="992"/>
            </a:lvl1pPr>
            <a:lvl2pPr>
              <a:defRPr sz="882"/>
            </a:lvl2pPr>
            <a:lvl3pPr>
              <a:defRPr sz="772"/>
            </a:lvl3pPr>
            <a:lvl4pPr>
              <a:defRPr sz="661"/>
            </a:lvl4pPr>
            <a:lvl5pPr>
              <a:defRPr sz="661"/>
            </a:lvl5pPr>
            <a:lvl6pPr>
              <a:defRPr sz="661"/>
            </a:lvl6pPr>
            <a:lvl7pPr>
              <a:defRPr sz="661"/>
            </a:lvl7pPr>
            <a:lvl8pPr>
              <a:defRPr sz="661"/>
            </a:lvl8pPr>
            <a:lvl9pPr>
              <a:defRPr sz="66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AA0153-68DE-4065-B9CB-94A95E990E57}" type="datetime1">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671835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32830" y="2930540"/>
            <a:ext cx="1905161" cy="635222"/>
          </a:xfrm>
        </p:spPr>
        <p:txBody>
          <a:bodyPr anchor="b">
            <a:noAutofit/>
          </a:bodyPr>
          <a:lstStyle>
            <a:lvl1pPr marL="0" indent="0">
              <a:buNone/>
              <a:defRPr sz="1543" b="0">
                <a:solidFill>
                  <a:schemeClr val="accent1">
                    <a:lumMod val="75000"/>
                  </a:schemeClr>
                </a:solidFill>
              </a:defRPr>
            </a:lvl1pPr>
            <a:lvl2pPr marL="252009" indent="0">
              <a:buNone/>
              <a:defRPr sz="1102" b="1"/>
            </a:lvl2pPr>
            <a:lvl3pPr marL="504017" indent="0">
              <a:buNone/>
              <a:defRPr sz="992" b="1"/>
            </a:lvl3pPr>
            <a:lvl4pPr marL="756026" indent="0">
              <a:buNone/>
              <a:defRPr sz="882" b="1"/>
            </a:lvl4pPr>
            <a:lvl5pPr marL="1008035" indent="0">
              <a:buNone/>
              <a:defRPr sz="882" b="1"/>
            </a:lvl5pPr>
            <a:lvl6pPr marL="1260043" indent="0">
              <a:buNone/>
              <a:defRPr sz="882" b="1"/>
            </a:lvl6pPr>
            <a:lvl7pPr marL="1512052" indent="0">
              <a:buNone/>
              <a:defRPr sz="882" b="1"/>
            </a:lvl7pPr>
            <a:lvl8pPr marL="1764060" indent="0">
              <a:buNone/>
              <a:defRPr sz="882" b="1"/>
            </a:lvl8pPr>
            <a:lvl9pPr marL="2016069" indent="0">
              <a:buNone/>
              <a:defRPr sz="882" b="1"/>
            </a:lvl9pPr>
          </a:lstStyle>
          <a:p>
            <a:pPr lvl="0"/>
            <a:r>
              <a:rPr lang="en-US"/>
              <a:t>Click to edit Master text styles</a:t>
            </a:r>
          </a:p>
        </p:txBody>
      </p:sp>
      <p:sp>
        <p:nvSpPr>
          <p:cNvPr id="4" name="Content Placeholder 3"/>
          <p:cNvSpPr>
            <a:spLocks noGrp="1"/>
          </p:cNvSpPr>
          <p:nvPr>
            <p:ph sz="half" idx="2"/>
          </p:nvPr>
        </p:nvSpPr>
        <p:spPr>
          <a:xfrm>
            <a:off x="613791" y="3676591"/>
            <a:ext cx="2024199" cy="2937954"/>
          </a:xfrm>
        </p:spPr>
        <p:txBody>
          <a:bodyPr anchor="t">
            <a:normAutofit/>
          </a:bodyPr>
          <a:lstStyle>
            <a:lvl1pPr>
              <a:defRPr sz="992"/>
            </a:lvl1pPr>
            <a:lvl2pPr>
              <a:defRPr sz="882"/>
            </a:lvl2pPr>
            <a:lvl3pPr>
              <a:defRPr sz="772"/>
            </a:lvl3pPr>
            <a:lvl4pPr>
              <a:defRPr sz="661"/>
            </a:lvl4pPr>
            <a:lvl5pPr>
              <a:defRPr sz="661"/>
            </a:lvl5pPr>
            <a:lvl6pPr>
              <a:defRPr sz="661"/>
            </a:lvl6pPr>
            <a:lvl7pPr>
              <a:defRPr sz="661"/>
            </a:lvl7pPr>
            <a:lvl8pPr>
              <a:defRPr sz="661"/>
            </a:lvl8pPr>
            <a:lvl9pPr>
              <a:defRPr sz="66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845214" y="2939874"/>
            <a:ext cx="1911508" cy="635222"/>
          </a:xfrm>
        </p:spPr>
        <p:txBody>
          <a:bodyPr anchor="b">
            <a:noAutofit/>
          </a:bodyPr>
          <a:lstStyle>
            <a:lvl1pPr marL="0" indent="0">
              <a:buNone/>
              <a:defRPr sz="1543" b="0">
                <a:solidFill>
                  <a:schemeClr val="accent1">
                    <a:lumMod val="75000"/>
                  </a:schemeClr>
                </a:solidFill>
              </a:defRPr>
            </a:lvl1pPr>
            <a:lvl2pPr marL="252009" indent="0">
              <a:buNone/>
              <a:defRPr sz="1102" b="1"/>
            </a:lvl2pPr>
            <a:lvl3pPr marL="504017" indent="0">
              <a:buNone/>
              <a:defRPr sz="992" b="1"/>
            </a:lvl3pPr>
            <a:lvl4pPr marL="756026" indent="0">
              <a:buNone/>
              <a:defRPr sz="882" b="1"/>
            </a:lvl4pPr>
            <a:lvl5pPr marL="1008035" indent="0">
              <a:buNone/>
              <a:defRPr sz="882" b="1"/>
            </a:lvl5pPr>
            <a:lvl6pPr marL="1260043" indent="0">
              <a:buNone/>
              <a:defRPr sz="882" b="1"/>
            </a:lvl6pPr>
            <a:lvl7pPr marL="1512052" indent="0">
              <a:buNone/>
              <a:defRPr sz="882" b="1"/>
            </a:lvl7pPr>
            <a:lvl8pPr marL="1764060" indent="0">
              <a:buNone/>
              <a:defRPr sz="882" b="1"/>
            </a:lvl8pPr>
            <a:lvl9pPr marL="2016069" indent="0">
              <a:buNone/>
              <a:defRPr sz="882" b="1"/>
            </a:lvl9pPr>
          </a:lstStyle>
          <a:p>
            <a:pPr lvl="0"/>
            <a:r>
              <a:rPr lang="en-US"/>
              <a:t>Click to edit Master text styles</a:t>
            </a:r>
          </a:p>
        </p:txBody>
      </p:sp>
      <p:sp>
        <p:nvSpPr>
          <p:cNvPr id="6" name="Content Placeholder 5"/>
          <p:cNvSpPr>
            <a:spLocks noGrp="1"/>
          </p:cNvSpPr>
          <p:nvPr>
            <p:ph sz="quarter" idx="4"/>
          </p:nvPr>
        </p:nvSpPr>
        <p:spPr>
          <a:xfrm>
            <a:off x="2732521" y="3676591"/>
            <a:ext cx="2024199" cy="2937954"/>
          </a:xfrm>
        </p:spPr>
        <p:txBody>
          <a:bodyPr anchor="t">
            <a:normAutofit/>
          </a:bodyPr>
          <a:lstStyle>
            <a:lvl1pPr>
              <a:defRPr sz="992"/>
            </a:lvl1pPr>
            <a:lvl2pPr>
              <a:defRPr sz="882"/>
            </a:lvl2pPr>
            <a:lvl3pPr>
              <a:defRPr sz="772"/>
            </a:lvl3pPr>
            <a:lvl4pPr>
              <a:defRPr sz="661"/>
            </a:lvl4pPr>
            <a:lvl5pPr>
              <a:defRPr sz="661"/>
            </a:lvl5pPr>
            <a:lvl6pPr>
              <a:defRPr sz="661"/>
            </a:lvl6pPr>
            <a:lvl7pPr>
              <a:defRPr sz="661"/>
            </a:lvl7pPr>
            <a:lvl8pPr>
              <a:defRPr sz="661"/>
            </a:lvl8pPr>
            <a:lvl9pPr>
              <a:defRPr sz="66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A838CF-4002-4A97-8DAA-C2841746EBD2}" type="datetime1">
              <a:rPr lang="en-US" smtClean="0"/>
              <a:t>2/15/2022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563162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DB067F-FF48-4BE9-BEB9-29E0EA4DF275}" type="datetime1">
              <a:rPr lang="en-US" smtClean="0"/>
              <a:t>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48479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8CA4B0-60FC-4B12-8DDE-B80875B2F5D7}" type="datetime1">
              <a:rPr lang="en-US" smtClean="0"/>
              <a:t>2/15/2022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30417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3791" y="1763924"/>
            <a:ext cx="1467630" cy="1511935"/>
          </a:xfrm>
        </p:spPr>
        <p:txBody>
          <a:bodyPr anchor="b">
            <a:normAutofit/>
          </a:bodyPr>
          <a:lstStyle>
            <a:lvl1pPr algn="ctr">
              <a:defRPr sz="1323" b="0"/>
            </a:lvl1pPr>
          </a:lstStyle>
          <a:p>
            <a:r>
              <a:rPr lang="en-US"/>
              <a:t>Click to edit Master title style</a:t>
            </a:r>
            <a:endParaRPr lang="en-US" dirty="0"/>
          </a:p>
        </p:txBody>
      </p:sp>
      <p:sp>
        <p:nvSpPr>
          <p:cNvPr id="3" name="Content Placeholder 2"/>
          <p:cNvSpPr>
            <a:spLocks noGrp="1"/>
          </p:cNvSpPr>
          <p:nvPr>
            <p:ph idx="1"/>
          </p:nvPr>
        </p:nvSpPr>
        <p:spPr>
          <a:xfrm>
            <a:off x="2175952" y="755968"/>
            <a:ext cx="2580769" cy="5627759"/>
          </a:xfrm>
        </p:spPr>
        <p:txBody>
          <a:bodyPr anchor="ctr">
            <a:normAutofit/>
          </a:bodyPr>
          <a:lstStyle>
            <a:lvl1pPr>
              <a:defRPr sz="1102"/>
            </a:lvl1pPr>
            <a:lvl2pPr>
              <a:defRPr sz="992"/>
            </a:lvl2pPr>
            <a:lvl3pPr>
              <a:defRPr sz="882"/>
            </a:lvl3pPr>
            <a:lvl4pPr>
              <a:defRPr sz="772"/>
            </a:lvl4pPr>
            <a:lvl5pPr>
              <a:defRPr sz="772"/>
            </a:lvl5pPr>
            <a:lvl6pPr>
              <a:defRPr sz="772"/>
            </a:lvl6pPr>
            <a:lvl7pPr>
              <a:defRPr sz="772"/>
            </a:lvl7pPr>
            <a:lvl8pPr>
              <a:defRPr sz="772"/>
            </a:lvl8pPr>
            <a:lvl9pPr>
              <a:defRPr sz="7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13791" y="3275859"/>
            <a:ext cx="1467630" cy="2015913"/>
          </a:xfrm>
        </p:spPr>
        <p:txBody>
          <a:bodyPr>
            <a:normAutofit/>
          </a:bodyPr>
          <a:lstStyle>
            <a:lvl1pPr marL="0" indent="0" algn="ctr">
              <a:buNone/>
              <a:defRPr sz="882"/>
            </a:lvl1pPr>
            <a:lvl2pPr marL="252009" indent="0">
              <a:buNone/>
              <a:defRPr sz="661"/>
            </a:lvl2pPr>
            <a:lvl3pPr marL="504017" indent="0">
              <a:buNone/>
              <a:defRPr sz="551"/>
            </a:lvl3pPr>
            <a:lvl4pPr marL="756026" indent="0">
              <a:buNone/>
              <a:defRPr sz="496"/>
            </a:lvl4pPr>
            <a:lvl5pPr marL="1008035" indent="0">
              <a:buNone/>
              <a:defRPr sz="496"/>
            </a:lvl5pPr>
            <a:lvl6pPr marL="1260043" indent="0">
              <a:buNone/>
              <a:defRPr sz="496"/>
            </a:lvl6pPr>
            <a:lvl7pPr marL="1512052" indent="0">
              <a:buNone/>
              <a:defRPr sz="496"/>
            </a:lvl7pPr>
            <a:lvl8pPr marL="1764060" indent="0">
              <a:buNone/>
              <a:defRPr sz="496"/>
            </a:lvl8pPr>
            <a:lvl9pPr marL="2016069" indent="0">
              <a:buNone/>
              <a:defRPr sz="496"/>
            </a:lvl9pPr>
          </a:lstStyle>
          <a:p>
            <a:pPr lvl="0"/>
            <a:r>
              <a:rPr lang="en-US"/>
              <a:t>Click to edit Master text styles</a:t>
            </a:r>
          </a:p>
        </p:txBody>
      </p:sp>
      <p:sp>
        <p:nvSpPr>
          <p:cNvPr id="5" name="Date Placeholder 4"/>
          <p:cNvSpPr>
            <a:spLocks noGrp="1"/>
          </p:cNvSpPr>
          <p:nvPr>
            <p:ph type="dt" sz="half" idx="10"/>
          </p:nvPr>
        </p:nvSpPr>
        <p:spPr/>
        <p:txBody>
          <a:bodyPr/>
          <a:lstStyle/>
          <a:p>
            <a:fld id="{8C1D947D-3F68-453D-93A6-0B14045C0723}" type="datetime1">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826228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3135" y="1931916"/>
            <a:ext cx="2243821" cy="1511935"/>
          </a:xfrm>
        </p:spPr>
        <p:txBody>
          <a:bodyPr anchor="b">
            <a:normAutofit/>
          </a:bodyPr>
          <a:lstStyle>
            <a:lvl1pPr algn="ctr">
              <a:defRPr sz="1543"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3140547" y="1007957"/>
            <a:ext cx="1356745" cy="5039783"/>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882"/>
            </a:lvl1pPr>
            <a:lvl2pPr marL="252009" indent="0">
              <a:buNone/>
              <a:defRPr sz="882"/>
            </a:lvl2pPr>
            <a:lvl3pPr marL="504017" indent="0">
              <a:buNone/>
              <a:defRPr sz="882"/>
            </a:lvl3pPr>
            <a:lvl4pPr marL="756026" indent="0">
              <a:buNone/>
              <a:defRPr sz="882"/>
            </a:lvl4pPr>
            <a:lvl5pPr marL="1008035" indent="0">
              <a:buNone/>
              <a:defRPr sz="882"/>
            </a:lvl5pPr>
            <a:lvl6pPr marL="1260043" indent="0">
              <a:buNone/>
              <a:defRPr sz="882"/>
            </a:lvl6pPr>
            <a:lvl7pPr marL="1512052" indent="0">
              <a:buNone/>
              <a:defRPr sz="882"/>
            </a:lvl7pPr>
            <a:lvl8pPr marL="1764060" indent="0">
              <a:buNone/>
              <a:defRPr sz="882"/>
            </a:lvl8pPr>
            <a:lvl9pPr marL="2016069" indent="0">
              <a:buNone/>
              <a:defRPr sz="882"/>
            </a:lvl9pPr>
          </a:lstStyle>
          <a:p>
            <a:r>
              <a:rPr lang="en-US"/>
              <a:t>Click icon to add picture</a:t>
            </a:r>
            <a:endParaRPr lang="en-US" dirty="0"/>
          </a:p>
        </p:txBody>
      </p:sp>
      <p:sp>
        <p:nvSpPr>
          <p:cNvPr id="4" name="Text Placeholder 3"/>
          <p:cNvSpPr>
            <a:spLocks noGrp="1"/>
          </p:cNvSpPr>
          <p:nvPr>
            <p:ph type="body" sz="half" idx="2"/>
          </p:nvPr>
        </p:nvSpPr>
        <p:spPr>
          <a:xfrm>
            <a:off x="613135" y="3443851"/>
            <a:ext cx="2243821" cy="2015913"/>
          </a:xfrm>
        </p:spPr>
        <p:txBody>
          <a:bodyPr>
            <a:normAutofit/>
          </a:bodyPr>
          <a:lstStyle>
            <a:lvl1pPr marL="0" indent="0" algn="ctr">
              <a:buNone/>
              <a:defRPr sz="992"/>
            </a:lvl1pPr>
            <a:lvl2pPr marL="252009" indent="0">
              <a:buNone/>
              <a:defRPr sz="661"/>
            </a:lvl2pPr>
            <a:lvl3pPr marL="504017" indent="0">
              <a:buNone/>
              <a:defRPr sz="551"/>
            </a:lvl3pPr>
            <a:lvl4pPr marL="756026" indent="0">
              <a:buNone/>
              <a:defRPr sz="496"/>
            </a:lvl4pPr>
            <a:lvl5pPr marL="1008035" indent="0">
              <a:buNone/>
              <a:defRPr sz="496"/>
            </a:lvl5pPr>
            <a:lvl6pPr marL="1260043" indent="0">
              <a:buNone/>
              <a:defRPr sz="496"/>
            </a:lvl6pPr>
            <a:lvl7pPr marL="1512052" indent="0">
              <a:buNone/>
              <a:defRPr sz="496"/>
            </a:lvl7pPr>
            <a:lvl8pPr marL="1764060" indent="0">
              <a:buNone/>
              <a:defRPr sz="496"/>
            </a:lvl8pPr>
            <a:lvl9pPr marL="2016069" indent="0">
              <a:buNone/>
              <a:defRPr sz="496"/>
            </a:lvl9pPr>
          </a:lstStyle>
          <a:p>
            <a:pPr lvl="0"/>
            <a:r>
              <a:rPr lang="en-US"/>
              <a:t>Click to edit Master text styles</a:t>
            </a:r>
          </a:p>
        </p:txBody>
      </p:sp>
      <p:sp>
        <p:nvSpPr>
          <p:cNvPr id="5" name="Date Placeholder 4"/>
          <p:cNvSpPr>
            <a:spLocks noGrp="1"/>
          </p:cNvSpPr>
          <p:nvPr>
            <p:ph type="dt" sz="half" idx="10"/>
          </p:nvPr>
        </p:nvSpPr>
        <p:spPr/>
        <p:txBody>
          <a:bodyPr/>
          <a:lstStyle/>
          <a:p>
            <a:fld id="{31557288-7302-4BDB-8464-010D08E27211}" type="datetime1">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490449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3791" y="5217107"/>
            <a:ext cx="4142929" cy="624724"/>
          </a:xfrm>
        </p:spPr>
        <p:txBody>
          <a:bodyPr anchor="b">
            <a:normAutofit/>
          </a:bodyPr>
          <a:lstStyle>
            <a:lvl1pPr algn="ctr">
              <a:defRPr sz="1323"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86662" y="1027481"/>
            <a:ext cx="3401586" cy="3488800"/>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882"/>
            </a:lvl1pPr>
            <a:lvl2pPr marL="252009" indent="0">
              <a:buNone/>
              <a:defRPr sz="882"/>
            </a:lvl2pPr>
            <a:lvl3pPr marL="504017" indent="0">
              <a:buNone/>
              <a:defRPr sz="882"/>
            </a:lvl3pPr>
            <a:lvl4pPr marL="756026" indent="0">
              <a:buNone/>
              <a:defRPr sz="882"/>
            </a:lvl4pPr>
            <a:lvl5pPr marL="1008035" indent="0">
              <a:buNone/>
              <a:defRPr sz="882"/>
            </a:lvl5pPr>
            <a:lvl6pPr marL="1260043" indent="0">
              <a:buNone/>
              <a:defRPr sz="882"/>
            </a:lvl6pPr>
            <a:lvl7pPr marL="1512052" indent="0">
              <a:buNone/>
              <a:defRPr sz="882"/>
            </a:lvl7pPr>
            <a:lvl8pPr marL="1764060" indent="0">
              <a:buNone/>
              <a:defRPr sz="882"/>
            </a:lvl8pPr>
            <a:lvl9pPr marL="2016069" indent="0">
              <a:buNone/>
              <a:defRPr sz="882"/>
            </a:lvl9pPr>
          </a:lstStyle>
          <a:p>
            <a:r>
              <a:rPr lang="en-US"/>
              <a:t>Click icon to add picture</a:t>
            </a:r>
            <a:endParaRPr lang="en-US" dirty="0"/>
          </a:p>
        </p:txBody>
      </p:sp>
      <p:sp>
        <p:nvSpPr>
          <p:cNvPr id="4" name="Text Placeholder 3"/>
          <p:cNvSpPr>
            <a:spLocks noGrp="1"/>
          </p:cNvSpPr>
          <p:nvPr>
            <p:ph type="body" sz="half" idx="2"/>
          </p:nvPr>
        </p:nvSpPr>
        <p:spPr>
          <a:xfrm>
            <a:off x="613791" y="5841831"/>
            <a:ext cx="4142929" cy="544226"/>
          </a:xfrm>
        </p:spPr>
        <p:txBody>
          <a:bodyPr>
            <a:normAutofit/>
          </a:bodyPr>
          <a:lstStyle>
            <a:lvl1pPr marL="0" indent="0" algn="ctr">
              <a:buNone/>
              <a:defRPr sz="772"/>
            </a:lvl1pPr>
            <a:lvl2pPr marL="252009" indent="0">
              <a:buNone/>
              <a:defRPr sz="661"/>
            </a:lvl2pPr>
            <a:lvl3pPr marL="504017" indent="0">
              <a:buNone/>
              <a:defRPr sz="551"/>
            </a:lvl3pPr>
            <a:lvl4pPr marL="756026" indent="0">
              <a:buNone/>
              <a:defRPr sz="496"/>
            </a:lvl4pPr>
            <a:lvl5pPr marL="1008035" indent="0">
              <a:buNone/>
              <a:defRPr sz="496"/>
            </a:lvl5pPr>
            <a:lvl6pPr marL="1260043" indent="0">
              <a:buNone/>
              <a:defRPr sz="496"/>
            </a:lvl6pPr>
            <a:lvl7pPr marL="1512052" indent="0">
              <a:buNone/>
              <a:defRPr sz="496"/>
            </a:lvl7pPr>
            <a:lvl8pPr marL="1764060" indent="0">
              <a:buNone/>
              <a:defRPr sz="496"/>
            </a:lvl8pPr>
            <a:lvl9pPr marL="2016069" indent="0">
              <a:buNone/>
              <a:defRPr sz="496"/>
            </a:lvl9pPr>
          </a:lstStyle>
          <a:p>
            <a:pPr lvl="0"/>
            <a:r>
              <a:rPr lang="en-US"/>
              <a:t>Click to edit Master text styles</a:t>
            </a:r>
          </a:p>
        </p:txBody>
      </p:sp>
      <p:sp>
        <p:nvSpPr>
          <p:cNvPr id="5" name="Date Placeholder 4"/>
          <p:cNvSpPr>
            <a:spLocks noGrp="1"/>
          </p:cNvSpPr>
          <p:nvPr>
            <p:ph type="dt" sz="half" idx="10"/>
          </p:nvPr>
        </p:nvSpPr>
        <p:spPr/>
        <p:txBody>
          <a:bodyPr/>
          <a:lstStyle/>
          <a:p>
            <a:fld id="{37C8B92D-1635-44C8-AA21-A936DDCF2A21}" type="datetime1">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842325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13792" y="755967"/>
            <a:ext cx="4142929" cy="3359856"/>
          </a:xfrm>
        </p:spPr>
        <p:txBody>
          <a:bodyPr anchor="ctr">
            <a:normAutofit/>
          </a:bodyPr>
          <a:lstStyle>
            <a:lvl1pPr algn="ctr">
              <a:defRPr sz="1764" b="0" cap="none"/>
            </a:lvl1pPr>
          </a:lstStyle>
          <a:p>
            <a:r>
              <a:rPr lang="en-US"/>
              <a:t>Click to edit Master title style</a:t>
            </a:r>
            <a:endParaRPr lang="en-US" dirty="0"/>
          </a:p>
        </p:txBody>
      </p:sp>
      <p:sp>
        <p:nvSpPr>
          <p:cNvPr id="3" name="Text Placeholder 2"/>
          <p:cNvSpPr>
            <a:spLocks noGrp="1"/>
          </p:cNvSpPr>
          <p:nvPr>
            <p:ph type="body" idx="1"/>
          </p:nvPr>
        </p:nvSpPr>
        <p:spPr>
          <a:xfrm>
            <a:off x="613792" y="4787794"/>
            <a:ext cx="4142930" cy="1595931"/>
          </a:xfrm>
        </p:spPr>
        <p:txBody>
          <a:bodyPr anchor="ctr">
            <a:normAutofit/>
          </a:bodyPr>
          <a:lstStyle>
            <a:lvl1pPr marL="0" indent="0" algn="ctr">
              <a:buNone/>
              <a:defRPr sz="1102">
                <a:solidFill>
                  <a:schemeClr val="tx1"/>
                </a:solidFill>
              </a:defRPr>
            </a:lvl1pPr>
            <a:lvl2pPr marL="252009" indent="0">
              <a:buNone/>
              <a:defRPr sz="992">
                <a:solidFill>
                  <a:schemeClr val="tx1">
                    <a:tint val="75000"/>
                  </a:schemeClr>
                </a:solidFill>
              </a:defRPr>
            </a:lvl2pPr>
            <a:lvl3pPr marL="504017" indent="0">
              <a:buNone/>
              <a:defRPr sz="882">
                <a:solidFill>
                  <a:schemeClr val="tx1">
                    <a:tint val="75000"/>
                  </a:schemeClr>
                </a:solidFill>
              </a:defRPr>
            </a:lvl3pPr>
            <a:lvl4pPr marL="756026" indent="0">
              <a:buNone/>
              <a:defRPr sz="772">
                <a:solidFill>
                  <a:schemeClr val="tx1">
                    <a:tint val="75000"/>
                  </a:schemeClr>
                </a:solidFill>
              </a:defRPr>
            </a:lvl4pPr>
            <a:lvl5pPr marL="1008035" indent="0">
              <a:buNone/>
              <a:defRPr sz="772">
                <a:solidFill>
                  <a:schemeClr val="tx1">
                    <a:tint val="75000"/>
                  </a:schemeClr>
                </a:solidFill>
              </a:defRPr>
            </a:lvl5pPr>
            <a:lvl6pPr marL="1260043" indent="0">
              <a:buNone/>
              <a:defRPr sz="772">
                <a:solidFill>
                  <a:schemeClr val="tx1">
                    <a:tint val="75000"/>
                  </a:schemeClr>
                </a:solidFill>
              </a:defRPr>
            </a:lvl6pPr>
            <a:lvl7pPr marL="1512052" indent="0">
              <a:buNone/>
              <a:defRPr sz="772">
                <a:solidFill>
                  <a:schemeClr val="tx1">
                    <a:tint val="75000"/>
                  </a:schemeClr>
                </a:solidFill>
              </a:defRPr>
            </a:lvl7pPr>
            <a:lvl8pPr marL="1764060" indent="0">
              <a:buNone/>
              <a:defRPr sz="772">
                <a:solidFill>
                  <a:schemeClr val="tx1">
                    <a:tint val="75000"/>
                  </a:schemeClr>
                </a:solidFill>
              </a:defRPr>
            </a:lvl8pPr>
            <a:lvl9pPr marL="2016069" indent="0">
              <a:buNone/>
              <a:defRPr sz="77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6FA6B1-D043-4027-B1FA-C959BAB12658}"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744955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534360" y="951323"/>
            <a:ext cx="252081" cy="644607"/>
          </a:xfrm>
          <a:prstGeom prst="rect">
            <a:avLst/>
          </a:prstGeom>
        </p:spPr>
        <p:txBody>
          <a:bodyPr vert="horz" lIns="50403" tIns="25202" rIns="50403" bIns="252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4410" dirty="0">
                <a:solidFill>
                  <a:schemeClr val="tx1"/>
                </a:solidFill>
                <a:effectLst/>
              </a:rPr>
              <a:t>“</a:t>
            </a:r>
          </a:p>
        </p:txBody>
      </p:sp>
      <p:sp>
        <p:nvSpPr>
          <p:cNvPr id="15" name="TextBox 14"/>
          <p:cNvSpPr txBox="1"/>
          <p:nvPr/>
        </p:nvSpPr>
        <p:spPr>
          <a:xfrm>
            <a:off x="4504641" y="3107865"/>
            <a:ext cx="252081" cy="644607"/>
          </a:xfrm>
          <a:prstGeom prst="rect">
            <a:avLst/>
          </a:prstGeom>
        </p:spPr>
        <p:txBody>
          <a:bodyPr vert="horz" lIns="50403" tIns="25202" rIns="50403" bIns="252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4410" dirty="0">
                <a:solidFill>
                  <a:schemeClr val="tx1"/>
                </a:solidFill>
                <a:effectLst/>
              </a:rPr>
              <a:t>”</a:t>
            </a:r>
          </a:p>
        </p:txBody>
      </p:sp>
      <p:sp>
        <p:nvSpPr>
          <p:cNvPr id="2" name="Title 1"/>
          <p:cNvSpPr>
            <a:spLocks noGrp="1"/>
          </p:cNvSpPr>
          <p:nvPr>
            <p:ph type="title"/>
          </p:nvPr>
        </p:nvSpPr>
        <p:spPr>
          <a:xfrm>
            <a:off x="786442" y="755969"/>
            <a:ext cx="3844239" cy="3023869"/>
          </a:xfrm>
        </p:spPr>
        <p:txBody>
          <a:bodyPr anchor="ctr">
            <a:normAutofit/>
          </a:bodyPr>
          <a:lstStyle>
            <a:lvl1pPr algn="ctr">
              <a:defRPr sz="1764"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880972" y="3779836"/>
            <a:ext cx="3655179" cy="419982"/>
          </a:xfrm>
        </p:spPr>
        <p:txBody>
          <a:bodyPr anchor="ctr">
            <a:normAutofit/>
          </a:bodyPr>
          <a:lstStyle>
            <a:lvl1pPr marL="0" indent="0">
              <a:buFontTx/>
              <a:buNone/>
              <a:defRPr sz="992"/>
            </a:lvl1pPr>
            <a:lvl2pPr marL="252009" indent="0">
              <a:buFontTx/>
              <a:buNone/>
              <a:defRPr/>
            </a:lvl2pPr>
            <a:lvl3pPr marL="504017" indent="0">
              <a:buFontTx/>
              <a:buNone/>
              <a:defRPr/>
            </a:lvl3pPr>
            <a:lvl4pPr marL="756026" indent="0">
              <a:buFontTx/>
              <a:buNone/>
              <a:defRPr/>
            </a:lvl4pPr>
            <a:lvl5pPr marL="1008035" indent="0">
              <a:buFontTx/>
              <a:buNone/>
              <a:defRPr/>
            </a:lvl5pPr>
          </a:lstStyle>
          <a:p>
            <a:pPr lvl="0"/>
            <a:r>
              <a:rPr lang="en-US"/>
              <a:t>Click to edit Master text styles</a:t>
            </a:r>
          </a:p>
        </p:txBody>
      </p:sp>
      <p:sp>
        <p:nvSpPr>
          <p:cNvPr id="3" name="Text Placeholder 2"/>
          <p:cNvSpPr>
            <a:spLocks noGrp="1"/>
          </p:cNvSpPr>
          <p:nvPr>
            <p:ph type="body" idx="1"/>
          </p:nvPr>
        </p:nvSpPr>
        <p:spPr>
          <a:xfrm>
            <a:off x="613791" y="4787794"/>
            <a:ext cx="4142929" cy="1595931"/>
          </a:xfrm>
        </p:spPr>
        <p:txBody>
          <a:bodyPr anchor="ctr">
            <a:normAutofit/>
          </a:bodyPr>
          <a:lstStyle>
            <a:lvl1pPr marL="0" indent="0" algn="ctr">
              <a:buNone/>
              <a:defRPr sz="1102">
                <a:solidFill>
                  <a:schemeClr val="tx1"/>
                </a:solidFill>
              </a:defRPr>
            </a:lvl1pPr>
            <a:lvl2pPr marL="252009" indent="0">
              <a:buNone/>
              <a:defRPr sz="992">
                <a:solidFill>
                  <a:schemeClr val="tx1">
                    <a:tint val="75000"/>
                  </a:schemeClr>
                </a:solidFill>
              </a:defRPr>
            </a:lvl2pPr>
            <a:lvl3pPr marL="504017" indent="0">
              <a:buNone/>
              <a:defRPr sz="882">
                <a:solidFill>
                  <a:schemeClr val="tx1">
                    <a:tint val="75000"/>
                  </a:schemeClr>
                </a:solidFill>
              </a:defRPr>
            </a:lvl3pPr>
            <a:lvl4pPr marL="756026" indent="0">
              <a:buNone/>
              <a:defRPr sz="772">
                <a:solidFill>
                  <a:schemeClr val="tx1">
                    <a:tint val="75000"/>
                  </a:schemeClr>
                </a:solidFill>
              </a:defRPr>
            </a:lvl4pPr>
            <a:lvl5pPr marL="1008035" indent="0">
              <a:buNone/>
              <a:defRPr sz="772">
                <a:solidFill>
                  <a:schemeClr val="tx1">
                    <a:tint val="75000"/>
                  </a:schemeClr>
                </a:solidFill>
              </a:defRPr>
            </a:lvl5pPr>
            <a:lvl6pPr marL="1260043" indent="0">
              <a:buNone/>
              <a:defRPr sz="772">
                <a:solidFill>
                  <a:schemeClr val="tx1">
                    <a:tint val="75000"/>
                  </a:schemeClr>
                </a:solidFill>
              </a:defRPr>
            </a:lvl6pPr>
            <a:lvl7pPr marL="1512052" indent="0">
              <a:buNone/>
              <a:defRPr sz="772">
                <a:solidFill>
                  <a:schemeClr val="tx1">
                    <a:tint val="75000"/>
                  </a:schemeClr>
                </a:solidFill>
              </a:defRPr>
            </a:lvl7pPr>
            <a:lvl8pPr marL="1764060" indent="0">
              <a:buNone/>
              <a:defRPr sz="772">
                <a:solidFill>
                  <a:schemeClr val="tx1">
                    <a:tint val="75000"/>
                  </a:schemeClr>
                </a:solidFill>
              </a:defRPr>
            </a:lvl8pPr>
            <a:lvl9pPr marL="2016069" indent="0">
              <a:buNone/>
              <a:defRPr sz="77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839552-1517-4EA6-AFB4-CD14D1B96D1E}"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18309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5263" y="2939872"/>
            <a:ext cx="3693035" cy="2601541"/>
          </a:xfrm>
        </p:spPr>
        <p:txBody>
          <a:bodyPr anchor="b"/>
          <a:lstStyle>
            <a:lvl1pPr algn="r">
              <a:defRPr sz="2205" b="0" cap="none"/>
            </a:lvl1pPr>
          </a:lstStyle>
          <a:p>
            <a:r>
              <a:rPr lang="en-US"/>
              <a:t>Click to edit Master title style</a:t>
            </a:r>
            <a:endParaRPr lang="en-US" dirty="0"/>
          </a:p>
        </p:txBody>
      </p:sp>
      <p:sp>
        <p:nvSpPr>
          <p:cNvPr id="3" name="Text Placeholder 2"/>
          <p:cNvSpPr>
            <a:spLocks noGrp="1"/>
          </p:cNvSpPr>
          <p:nvPr>
            <p:ph type="body" idx="1"/>
          </p:nvPr>
        </p:nvSpPr>
        <p:spPr>
          <a:xfrm>
            <a:off x="1095264" y="5541414"/>
            <a:ext cx="3693034" cy="948432"/>
          </a:xfrm>
        </p:spPr>
        <p:txBody>
          <a:bodyPr anchor="t">
            <a:normAutofit/>
          </a:bodyPr>
          <a:lstStyle>
            <a:lvl1pPr marL="0" indent="0" algn="r">
              <a:buNone/>
              <a:defRPr sz="1102">
                <a:solidFill>
                  <a:schemeClr val="tx1"/>
                </a:solidFill>
              </a:defRPr>
            </a:lvl1pPr>
            <a:lvl2pPr marL="252009" indent="0">
              <a:buNone/>
              <a:defRPr sz="992">
                <a:solidFill>
                  <a:schemeClr val="tx1">
                    <a:tint val="75000"/>
                  </a:schemeClr>
                </a:solidFill>
              </a:defRPr>
            </a:lvl2pPr>
            <a:lvl3pPr marL="504017" indent="0">
              <a:buNone/>
              <a:defRPr sz="882">
                <a:solidFill>
                  <a:schemeClr val="tx1">
                    <a:tint val="75000"/>
                  </a:schemeClr>
                </a:solidFill>
              </a:defRPr>
            </a:lvl3pPr>
            <a:lvl4pPr marL="756026" indent="0">
              <a:buNone/>
              <a:defRPr sz="772">
                <a:solidFill>
                  <a:schemeClr val="tx1">
                    <a:tint val="75000"/>
                  </a:schemeClr>
                </a:solidFill>
              </a:defRPr>
            </a:lvl4pPr>
            <a:lvl5pPr marL="1008035" indent="0">
              <a:buNone/>
              <a:defRPr sz="772">
                <a:solidFill>
                  <a:schemeClr val="tx1">
                    <a:tint val="75000"/>
                  </a:schemeClr>
                </a:solidFill>
              </a:defRPr>
            </a:lvl5pPr>
            <a:lvl6pPr marL="1260043" indent="0">
              <a:buNone/>
              <a:defRPr sz="772">
                <a:solidFill>
                  <a:schemeClr val="tx1">
                    <a:tint val="75000"/>
                  </a:schemeClr>
                </a:solidFill>
              </a:defRPr>
            </a:lvl6pPr>
            <a:lvl7pPr marL="1512052" indent="0">
              <a:buNone/>
              <a:defRPr sz="772">
                <a:solidFill>
                  <a:schemeClr val="tx1">
                    <a:tint val="75000"/>
                  </a:schemeClr>
                </a:solidFill>
              </a:defRPr>
            </a:lvl7pPr>
            <a:lvl8pPr marL="1764060" indent="0">
              <a:buNone/>
              <a:defRPr sz="772">
                <a:solidFill>
                  <a:schemeClr val="tx1">
                    <a:tint val="75000"/>
                  </a:schemeClr>
                </a:solidFill>
              </a:defRPr>
            </a:lvl8pPr>
            <a:lvl9pPr marL="2016069" indent="0">
              <a:buNone/>
              <a:defRPr sz="77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C2D19E-51E9-46A6-9917-932DB67DBD01}"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560380" y="6741835"/>
            <a:ext cx="227918" cy="402483"/>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474636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13793" y="3647098"/>
            <a:ext cx="4142928" cy="1619080"/>
          </a:xfrm>
        </p:spPr>
        <p:txBody>
          <a:bodyPr anchor="b">
            <a:normAutofit/>
          </a:bodyPr>
          <a:lstStyle>
            <a:lvl1pPr algn="r">
              <a:defRPr sz="1764" b="0" cap="none"/>
            </a:lvl1pPr>
          </a:lstStyle>
          <a:p>
            <a:r>
              <a:rPr lang="en-US"/>
              <a:t>Click to edit Master title style</a:t>
            </a:r>
            <a:endParaRPr lang="en-US" dirty="0"/>
          </a:p>
        </p:txBody>
      </p:sp>
      <p:sp>
        <p:nvSpPr>
          <p:cNvPr id="3" name="Text Placeholder 2"/>
          <p:cNvSpPr>
            <a:spLocks noGrp="1"/>
          </p:cNvSpPr>
          <p:nvPr>
            <p:ph type="body" idx="1"/>
          </p:nvPr>
        </p:nvSpPr>
        <p:spPr>
          <a:xfrm>
            <a:off x="613791" y="5266178"/>
            <a:ext cx="4142929" cy="948432"/>
          </a:xfrm>
        </p:spPr>
        <p:txBody>
          <a:bodyPr anchor="t">
            <a:normAutofit/>
          </a:bodyPr>
          <a:lstStyle>
            <a:lvl1pPr marL="0" indent="0" algn="r">
              <a:buNone/>
              <a:defRPr sz="1102">
                <a:solidFill>
                  <a:schemeClr val="tx1"/>
                </a:solidFill>
              </a:defRPr>
            </a:lvl1pPr>
            <a:lvl2pPr marL="252009" indent="0">
              <a:buNone/>
              <a:defRPr sz="992">
                <a:solidFill>
                  <a:schemeClr val="tx1">
                    <a:tint val="75000"/>
                  </a:schemeClr>
                </a:solidFill>
              </a:defRPr>
            </a:lvl2pPr>
            <a:lvl3pPr marL="504017" indent="0">
              <a:buNone/>
              <a:defRPr sz="882">
                <a:solidFill>
                  <a:schemeClr val="tx1">
                    <a:tint val="75000"/>
                  </a:schemeClr>
                </a:solidFill>
              </a:defRPr>
            </a:lvl3pPr>
            <a:lvl4pPr marL="756026" indent="0">
              <a:buNone/>
              <a:defRPr sz="772">
                <a:solidFill>
                  <a:schemeClr val="tx1">
                    <a:tint val="75000"/>
                  </a:schemeClr>
                </a:solidFill>
              </a:defRPr>
            </a:lvl4pPr>
            <a:lvl5pPr marL="1008035" indent="0">
              <a:buNone/>
              <a:defRPr sz="772">
                <a:solidFill>
                  <a:schemeClr val="tx1">
                    <a:tint val="75000"/>
                  </a:schemeClr>
                </a:solidFill>
              </a:defRPr>
            </a:lvl5pPr>
            <a:lvl6pPr marL="1260043" indent="0">
              <a:buNone/>
              <a:defRPr sz="772">
                <a:solidFill>
                  <a:schemeClr val="tx1">
                    <a:tint val="75000"/>
                  </a:schemeClr>
                </a:solidFill>
              </a:defRPr>
            </a:lvl6pPr>
            <a:lvl7pPr marL="1512052" indent="0">
              <a:buNone/>
              <a:defRPr sz="772">
                <a:solidFill>
                  <a:schemeClr val="tx1">
                    <a:tint val="75000"/>
                  </a:schemeClr>
                </a:solidFill>
              </a:defRPr>
            </a:lvl7pPr>
            <a:lvl8pPr marL="1764060" indent="0">
              <a:buNone/>
              <a:defRPr sz="772">
                <a:solidFill>
                  <a:schemeClr val="tx1">
                    <a:tint val="75000"/>
                  </a:schemeClr>
                </a:solidFill>
              </a:defRPr>
            </a:lvl8pPr>
            <a:lvl9pPr marL="2016069" indent="0">
              <a:buNone/>
              <a:defRPr sz="77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9B1B26-3233-4C74-9316-BF9C8BC6499B}"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450685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534360" y="951323"/>
            <a:ext cx="252081" cy="644607"/>
          </a:xfrm>
          <a:prstGeom prst="rect">
            <a:avLst/>
          </a:prstGeom>
        </p:spPr>
        <p:txBody>
          <a:bodyPr vert="horz" lIns="50403" tIns="25202" rIns="50403" bIns="252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4410" dirty="0">
                <a:solidFill>
                  <a:schemeClr val="tx1"/>
                </a:solidFill>
                <a:effectLst/>
              </a:rPr>
              <a:t>“</a:t>
            </a:r>
          </a:p>
        </p:txBody>
      </p:sp>
      <p:sp>
        <p:nvSpPr>
          <p:cNvPr id="15" name="TextBox 14"/>
          <p:cNvSpPr txBox="1"/>
          <p:nvPr/>
        </p:nvSpPr>
        <p:spPr>
          <a:xfrm>
            <a:off x="4504641" y="3107865"/>
            <a:ext cx="252081" cy="644607"/>
          </a:xfrm>
          <a:prstGeom prst="rect">
            <a:avLst/>
          </a:prstGeom>
        </p:spPr>
        <p:txBody>
          <a:bodyPr vert="horz" lIns="50403" tIns="25202" rIns="50403" bIns="252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4410" dirty="0">
                <a:solidFill>
                  <a:schemeClr val="tx1"/>
                </a:solidFill>
                <a:effectLst/>
              </a:rPr>
              <a:t>”</a:t>
            </a:r>
          </a:p>
        </p:txBody>
      </p:sp>
      <p:sp>
        <p:nvSpPr>
          <p:cNvPr id="2" name="Title 1"/>
          <p:cNvSpPr>
            <a:spLocks noGrp="1"/>
          </p:cNvSpPr>
          <p:nvPr>
            <p:ph type="title"/>
          </p:nvPr>
        </p:nvSpPr>
        <p:spPr>
          <a:xfrm>
            <a:off x="786442" y="755969"/>
            <a:ext cx="3844239" cy="3023869"/>
          </a:xfrm>
        </p:spPr>
        <p:txBody>
          <a:bodyPr anchor="ctr">
            <a:normAutofit/>
          </a:bodyPr>
          <a:lstStyle>
            <a:lvl1pPr algn="ctr">
              <a:defRPr sz="1764"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13792" y="4283816"/>
            <a:ext cx="4142929" cy="979958"/>
          </a:xfrm>
        </p:spPr>
        <p:txBody>
          <a:bodyPr vert="horz" lIns="91440" tIns="45720" rIns="91440" bIns="45720" rtlCol="0" anchor="b">
            <a:normAutofit/>
          </a:bodyPr>
          <a:lstStyle>
            <a:lvl1pPr algn="r">
              <a:buNone/>
              <a:defRPr lang="en-US" sz="1323"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13791" y="5263774"/>
            <a:ext cx="4142929" cy="1119952"/>
          </a:xfrm>
        </p:spPr>
        <p:txBody>
          <a:bodyPr anchor="t">
            <a:normAutofit/>
          </a:bodyPr>
          <a:lstStyle>
            <a:lvl1pPr marL="0" indent="0" algn="r">
              <a:buNone/>
              <a:defRPr sz="992">
                <a:solidFill>
                  <a:schemeClr val="tx1"/>
                </a:solidFill>
              </a:defRPr>
            </a:lvl1pPr>
            <a:lvl2pPr marL="252009" indent="0">
              <a:buNone/>
              <a:defRPr sz="992">
                <a:solidFill>
                  <a:schemeClr val="tx1">
                    <a:tint val="75000"/>
                  </a:schemeClr>
                </a:solidFill>
              </a:defRPr>
            </a:lvl2pPr>
            <a:lvl3pPr marL="504017" indent="0">
              <a:buNone/>
              <a:defRPr sz="882">
                <a:solidFill>
                  <a:schemeClr val="tx1">
                    <a:tint val="75000"/>
                  </a:schemeClr>
                </a:solidFill>
              </a:defRPr>
            </a:lvl3pPr>
            <a:lvl4pPr marL="756026" indent="0">
              <a:buNone/>
              <a:defRPr sz="772">
                <a:solidFill>
                  <a:schemeClr val="tx1">
                    <a:tint val="75000"/>
                  </a:schemeClr>
                </a:solidFill>
              </a:defRPr>
            </a:lvl4pPr>
            <a:lvl5pPr marL="1008035" indent="0">
              <a:buNone/>
              <a:defRPr sz="772">
                <a:solidFill>
                  <a:schemeClr val="tx1">
                    <a:tint val="75000"/>
                  </a:schemeClr>
                </a:solidFill>
              </a:defRPr>
            </a:lvl5pPr>
            <a:lvl6pPr marL="1260043" indent="0">
              <a:buNone/>
              <a:defRPr sz="772">
                <a:solidFill>
                  <a:schemeClr val="tx1">
                    <a:tint val="75000"/>
                  </a:schemeClr>
                </a:solidFill>
              </a:defRPr>
            </a:lvl6pPr>
            <a:lvl7pPr marL="1512052" indent="0">
              <a:buNone/>
              <a:defRPr sz="772">
                <a:solidFill>
                  <a:schemeClr val="tx1">
                    <a:tint val="75000"/>
                  </a:schemeClr>
                </a:solidFill>
              </a:defRPr>
            </a:lvl7pPr>
            <a:lvl8pPr marL="1764060" indent="0">
              <a:buNone/>
              <a:defRPr sz="772">
                <a:solidFill>
                  <a:schemeClr val="tx1">
                    <a:tint val="75000"/>
                  </a:schemeClr>
                </a:solidFill>
              </a:defRPr>
            </a:lvl8pPr>
            <a:lvl9pPr marL="2016069" indent="0">
              <a:buNone/>
              <a:defRPr sz="77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5DD6E4-823B-4BA2-8CC0-F0E22B8D5CF2}"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317840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3793" y="755969"/>
            <a:ext cx="4142929" cy="3006371"/>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13792" y="3863834"/>
            <a:ext cx="4142930" cy="923960"/>
          </a:xfrm>
        </p:spPr>
        <p:txBody>
          <a:bodyPr vert="horz" lIns="91440" tIns="45720" rIns="91440" bIns="45720" rtlCol="0" anchor="b">
            <a:normAutofit/>
          </a:bodyPr>
          <a:lstStyle>
            <a:lvl1pPr>
              <a:buNone/>
              <a:defRPr lang="en-US" sz="1543"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13792" y="4787794"/>
            <a:ext cx="4142930" cy="1595931"/>
          </a:xfrm>
        </p:spPr>
        <p:txBody>
          <a:bodyPr anchor="t">
            <a:normAutofit/>
          </a:bodyPr>
          <a:lstStyle>
            <a:lvl1pPr marL="0" indent="0" algn="l">
              <a:buNone/>
              <a:defRPr sz="992">
                <a:solidFill>
                  <a:schemeClr val="tx1"/>
                </a:solidFill>
              </a:defRPr>
            </a:lvl1pPr>
            <a:lvl2pPr marL="252009" indent="0">
              <a:buNone/>
              <a:defRPr sz="992">
                <a:solidFill>
                  <a:schemeClr val="tx1">
                    <a:tint val="75000"/>
                  </a:schemeClr>
                </a:solidFill>
              </a:defRPr>
            </a:lvl2pPr>
            <a:lvl3pPr marL="504017" indent="0">
              <a:buNone/>
              <a:defRPr sz="882">
                <a:solidFill>
                  <a:schemeClr val="tx1">
                    <a:tint val="75000"/>
                  </a:schemeClr>
                </a:solidFill>
              </a:defRPr>
            </a:lvl3pPr>
            <a:lvl4pPr marL="756026" indent="0">
              <a:buNone/>
              <a:defRPr sz="772">
                <a:solidFill>
                  <a:schemeClr val="tx1">
                    <a:tint val="75000"/>
                  </a:schemeClr>
                </a:solidFill>
              </a:defRPr>
            </a:lvl4pPr>
            <a:lvl5pPr marL="1008035" indent="0">
              <a:buNone/>
              <a:defRPr sz="772">
                <a:solidFill>
                  <a:schemeClr val="tx1">
                    <a:tint val="75000"/>
                  </a:schemeClr>
                </a:solidFill>
              </a:defRPr>
            </a:lvl5pPr>
            <a:lvl6pPr marL="1260043" indent="0">
              <a:buNone/>
              <a:defRPr sz="772">
                <a:solidFill>
                  <a:schemeClr val="tx1">
                    <a:tint val="75000"/>
                  </a:schemeClr>
                </a:solidFill>
              </a:defRPr>
            </a:lvl6pPr>
            <a:lvl7pPr marL="1512052" indent="0">
              <a:buNone/>
              <a:defRPr sz="772">
                <a:solidFill>
                  <a:schemeClr val="tx1">
                    <a:tint val="75000"/>
                  </a:schemeClr>
                </a:solidFill>
              </a:defRPr>
            </a:lvl7pPr>
            <a:lvl8pPr marL="1764060" indent="0">
              <a:buNone/>
              <a:defRPr sz="772">
                <a:solidFill>
                  <a:schemeClr val="tx1">
                    <a:tint val="75000"/>
                  </a:schemeClr>
                </a:solidFill>
              </a:defRPr>
            </a:lvl8pPr>
            <a:lvl9pPr marL="2016069" indent="0">
              <a:buNone/>
              <a:defRPr sz="77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4D12C5-B700-4F05-9B11-C5B819F78508}"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762685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5C8B7-80A2-4595-BA72-5A01CB645A48}"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86425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24640" y="755968"/>
            <a:ext cx="732082" cy="562775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13792" y="755968"/>
            <a:ext cx="3316317" cy="5627758"/>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B02E34-467C-4237-B63A-5631F01881C3}"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052064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1137221" y="695492"/>
            <a:ext cx="2883059" cy="5764252"/>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445874" y="1210770"/>
            <a:ext cx="4265753" cy="4844660"/>
          </a:xfrm>
        </p:spPr>
        <p:txBody>
          <a:bodyPr anchor="ctr">
            <a:noAutofit/>
          </a:bodyPr>
          <a:lstStyle>
            <a:lvl1pPr algn="ctr">
              <a:defRPr sz="4134" spc="331" baseline="0"/>
            </a:lvl1pPr>
          </a:lstStyle>
          <a:p>
            <a:r>
              <a:rPr lang="en-US"/>
              <a:t>Click to edit Master title style</a:t>
            </a:r>
            <a:endParaRPr lang="en-US" dirty="0"/>
          </a:p>
        </p:txBody>
      </p:sp>
      <p:sp>
        <p:nvSpPr>
          <p:cNvPr id="3" name="Subtitle 2"/>
          <p:cNvSpPr>
            <a:spLocks noGrp="1"/>
          </p:cNvSpPr>
          <p:nvPr>
            <p:ph type="subTitle" idx="1"/>
          </p:nvPr>
        </p:nvSpPr>
        <p:spPr>
          <a:xfrm>
            <a:off x="915725" y="6590958"/>
            <a:ext cx="3326050" cy="818225"/>
          </a:xfrm>
        </p:spPr>
        <p:txBody>
          <a:bodyPr anchor="t">
            <a:normAutofit/>
          </a:bodyPr>
          <a:lstStyle>
            <a:lvl1pPr marL="0" indent="0" algn="ctr">
              <a:lnSpc>
                <a:spcPct val="100000"/>
              </a:lnSpc>
              <a:buNone/>
              <a:defRPr sz="827" b="1" i="0" cap="all" spc="165" baseline="0">
                <a:solidFill>
                  <a:schemeClr val="tx2"/>
                </a:solidFill>
              </a:defRPr>
            </a:lvl1pPr>
            <a:lvl2pPr marL="189006" indent="0" algn="ctr">
              <a:buNone/>
              <a:defRPr sz="827"/>
            </a:lvl2pPr>
            <a:lvl3pPr marL="378013" indent="0" algn="ctr">
              <a:buNone/>
              <a:defRPr sz="744"/>
            </a:lvl3pPr>
            <a:lvl4pPr marL="567019" indent="0" algn="ctr">
              <a:buNone/>
              <a:defRPr sz="661"/>
            </a:lvl4pPr>
            <a:lvl5pPr marL="756026" indent="0" algn="ctr">
              <a:buNone/>
              <a:defRPr sz="661"/>
            </a:lvl5pPr>
            <a:lvl6pPr marL="945032" indent="0" algn="ctr">
              <a:buNone/>
              <a:defRPr sz="661"/>
            </a:lvl6pPr>
            <a:lvl7pPr marL="1134039" indent="0" algn="ctr">
              <a:buNone/>
              <a:defRPr sz="661"/>
            </a:lvl7pPr>
            <a:lvl8pPr marL="1323045" indent="0" algn="ctr">
              <a:buNone/>
              <a:defRPr sz="661"/>
            </a:lvl8pPr>
            <a:lvl9pPr marL="1512052" indent="0" algn="ctr">
              <a:buNone/>
              <a:defRPr sz="661"/>
            </a:lvl9pPr>
          </a:lstStyle>
          <a:p>
            <a:r>
              <a:rPr lang="en-US"/>
              <a:t>Click to edit Master subtitle style</a:t>
            </a:r>
            <a:endParaRPr lang="en-US" dirty="0"/>
          </a:p>
        </p:txBody>
      </p:sp>
      <p:sp>
        <p:nvSpPr>
          <p:cNvPr id="4" name="Date Placeholder 3"/>
          <p:cNvSpPr>
            <a:spLocks noGrp="1"/>
          </p:cNvSpPr>
          <p:nvPr>
            <p:ph type="dt" sz="half" idx="10"/>
          </p:nvPr>
        </p:nvSpPr>
        <p:spPr>
          <a:xfrm>
            <a:off x="445874" y="7028005"/>
            <a:ext cx="963134" cy="384115"/>
          </a:xfrm>
        </p:spPr>
        <p:txBody>
          <a:bodyPr/>
          <a:lstStyle>
            <a:lvl1pPr>
              <a:defRPr baseline="0">
                <a:solidFill>
                  <a:schemeClr val="accent1">
                    <a:lumMod val="50000"/>
                  </a:schemeClr>
                </a:solidFill>
              </a:defRPr>
            </a:lvl1pPr>
          </a:lstStyle>
          <a:p>
            <a:fld id="{B5E6BEEC-CAED-488F-B1B0-F8FC01055C6C}" type="datetime1">
              <a:rPr lang="en-US" smtClean="0"/>
              <a:t>2/15/2022</a:t>
            </a:fld>
            <a:endParaRPr lang="en-US"/>
          </a:p>
        </p:txBody>
      </p:sp>
      <p:sp>
        <p:nvSpPr>
          <p:cNvPr id="5" name="Footer Placeholder 4"/>
          <p:cNvSpPr>
            <a:spLocks noGrp="1"/>
          </p:cNvSpPr>
          <p:nvPr>
            <p:ph type="ftr" sz="quarter" idx="11"/>
          </p:nvPr>
        </p:nvSpPr>
        <p:spPr>
          <a:xfrm>
            <a:off x="1728197" y="7028005"/>
            <a:ext cx="1701106" cy="38117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3748493" y="7028005"/>
            <a:ext cx="963134" cy="381176"/>
          </a:xfrm>
        </p:spPr>
        <p:txBody>
          <a:bodyPr/>
          <a:lstStyle>
            <a:lvl1pPr>
              <a:defRPr baseline="0">
                <a:solidFill>
                  <a:schemeClr val="accent1">
                    <a:lumMod val="50000"/>
                  </a:schemeClr>
                </a:solidFill>
              </a:defRPr>
            </a:lvl1pPr>
          </a:lstStyle>
          <a:p>
            <a:fld id="{B6F15528-21DE-4FAA-801E-634DDDAF4B2B}" type="slidenum">
              <a:rPr lang="en-US" smtClean="0"/>
              <a:pPr/>
              <a:t>‹#›</a:t>
            </a:fld>
            <a:endParaRPr lang="en-US" dirty="0"/>
          </a:p>
        </p:txBody>
      </p:sp>
      <p:sp>
        <p:nvSpPr>
          <p:cNvPr id="13" name="Rectangle 12"/>
          <p:cNvSpPr/>
          <p:nvPr/>
        </p:nvSpPr>
        <p:spPr>
          <a:xfrm>
            <a:off x="0" y="0"/>
            <a:ext cx="117187" cy="7559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117187" cy="7559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924383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29B17F-0FC9-4875-B0E9-AC6BB33725C2}"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229541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1163604" cy="7559675"/>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1340665" y="1183764"/>
            <a:ext cx="3384629" cy="4480499"/>
          </a:xfrm>
        </p:spPr>
        <p:txBody>
          <a:bodyPr anchor="b">
            <a:normAutofit/>
          </a:bodyPr>
          <a:lstStyle>
            <a:lvl1pPr>
              <a:defRPr sz="3473" spc="331"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40665" y="5687705"/>
            <a:ext cx="2901110" cy="1048450"/>
          </a:xfrm>
        </p:spPr>
        <p:txBody>
          <a:bodyPr>
            <a:normAutofit/>
          </a:bodyPr>
          <a:lstStyle>
            <a:lvl1pPr marL="0" indent="0">
              <a:lnSpc>
                <a:spcPct val="100000"/>
              </a:lnSpc>
              <a:buNone/>
              <a:defRPr sz="827" b="1" i="0" cap="all" spc="165" baseline="0">
                <a:solidFill>
                  <a:schemeClr val="accent1"/>
                </a:solidFill>
              </a:defRPr>
            </a:lvl1pPr>
            <a:lvl2pPr marL="189006" indent="0">
              <a:buNone/>
              <a:defRPr sz="827">
                <a:solidFill>
                  <a:schemeClr val="tx1">
                    <a:tint val="75000"/>
                  </a:schemeClr>
                </a:solidFill>
              </a:defRPr>
            </a:lvl2pPr>
            <a:lvl3pPr marL="378013" indent="0">
              <a:buNone/>
              <a:defRPr sz="744">
                <a:solidFill>
                  <a:schemeClr val="tx1">
                    <a:tint val="75000"/>
                  </a:schemeClr>
                </a:solidFill>
              </a:defRPr>
            </a:lvl3pPr>
            <a:lvl4pPr marL="567019" indent="0">
              <a:buNone/>
              <a:defRPr sz="661">
                <a:solidFill>
                  <a:schemeClr val="tx1">
                    <a:tint val="75000"/>
                  </a:schemeClr>
                </a:solidFill>
              </a:defRPr>
            </a:lvl4pPr>
            <a:lvl5pPr marL="756026" indent="0">
              <a:buNone/>
              <a:defRPr sz="661">
                <a:solidFill>
                  <a:schemeClr val="tx1">
                    <a:tint val="75000"/>
                  </a:schemeClr>
                </a:solidFill>
              </a:defRPr>
            </a:lvl5pPr>
            <a:lvl6pPr marL="945032" indent="0">
              <a:buNone/>
              <a:defRPr sz="661">
                <a:solidFill>
                  <a:schemeClr val="tx1">
                    <a:tint val="75000"/>
                  </a:schemeClr>
                </a:solidFill>
              </a:defRPr>
            </a:lvl6pPr>
            <a:lvl7pPr marL="1134039" indent="0">
              <a:buNone/>
              <a:defRPr sz="661">
                <a:solidFill>
                  <a:schemeClr val="tx1">
                    <a:tint val="75000"/>
                  </a:schemeClr>
                </a:solidFill>
              </a:defRPr>
            </a:lvl7pPr>
            <a:lvl8pPr marL="1323045" indent="0">
              <a:buNone/>
              <a:defRPr sz="661">
                <a:solidFill>
                  <a:schemeClr val="tx1">
                    <a:tint val="75000"/>
                  </a:schemeClr>
                </a:solidFill>
              </a:defRPr>
            </a:lvl8pPr>
            <a:lvl9pPr marL="1512052" indent="0">
              <a:buNone/>
              <a:defRPr sz="66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338025" y="7028005"/>
            <a:ext cx="617615" cy="384115"/>
          </a:xfrm>
        </p:spPr>
        <p:txBody>
          <a:bodyPr/>
          <a:lstStyle>
            <a:lvl1pPr>
              <a:defRPr baseline="0">
                <a:solidFill>
                  <a:schemeClr val="tx2"/>
                </a:solidFill>
              </a:defRPr>
            </a:lvl1pPr>
          </a:lstStyle>
          <a:p>
            <a:fld id="{ED1CA64E-7AA8-4AA9-BF9D-55544C33E83E}" type="datetime1">
              <a:rPr lang="en-US" smtClean="0"/>
              <a:t>2/15/2022</a:t>
            </a:fld>
            <a:endParaRPr lang="en-US"/>
          </a:p>
        </p:txBody>
      </p:sp>
      <p:sp>
        <p:nvSpPr>
          <p:cNvPr id="5" name="Footer Placeholder 4"/>
          <p:cNvSpPr>
            <a:spLocks noGrp="1"/>
          </p:cNvSpPr>
          <p:nvPr>
            <p:ph type="ftr" sz="quarter" idx="11"/>
          </p:nvPr>
        </p:nvSpPr>
        <p:spPr>
          <a:xfrm>
            <a:off x="2182426" y="7028005"/>
            <a:ext cx="1701106" cy="38117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4110317" y="7028005"/>
            <a:ext cx="614977" cy="381176"/>
          </a:xfrm>
        </p:spPr>
        <p:txBody>
          <a:bodyPr/>
          <a:lstStyle>
            <a:lvl1pPr>
              <a:defRPr baseline="0">
                <a:solidFill>
                  <a:schemeClr val="tx2"/>
                </a:solidFill>
              </a:defRPr>
            </a:lvl1pPr>
          </a:lstStyle>
          <a:p>
            <a:fld id="{B6F15528-21DE-4FAA-801E-634DDDAF4B2B}" type="slidenum">
              <a:rPr lang="en-US" smtClean="0"/>
              <a:pPr/>
              <a:t>‹#›</a:t>
            </a:fld>
            <a:endParaRPr lang="en-US"/>
          </a:p>
        </p:txBody>
      </p:sp>
      <p:sp>
        <p:nvSpPr>
          <p:cNvPr id="16" name="Freeform 11"/>
          <p:cNvSpPr/>
          <p:nvPr/>
        </p:nvSpPr>
        <p:spPr bwMode="auto">
          <a:xfrm>
            <a:off x="361480" y="0"/>
            <a:ext cx="680574" cy="7559675"/>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1163604" cy="7559675"/>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935567554"/>
      </p:ext>
    </p:extLst>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82" y="2519892"/>
            <a:ext cx="1980843" cy="3989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748275" y="2519892"/>
            <a:ext cx="1980843" cy="3989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CC55DC-54F3-4CEB-BD37-01D16EE47513}" type="datetime1">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3870645"/>
      </p:ext>
    </p:extLst>
  </p:cSld>
  <p:clrMapOvr>
    <a:masterClrMapping/>
  </p:clrMapOvr>
  <p:extLst mod="1">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9783" y="419984"/>
            <a:ext cx="4205511" cy="16463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9152" y="2424690"/>
            <a:ext cx="1990924" cy="697246"/>
          </a:xfrm>
        </p:spPr>
        <p:txBody>
          <a:bodyPr anchor="b">
            <a:noAutofit/>
          </a:bodyPr>
          <a:lstStyle>
            <a:lvl1pPr marL="0" indent="0">
              <a:lnSpc>
                <a:spcPct val="100000"/>
              </a:lnSpc>
              <a:buNone/>
              <a:defRPr sz="992" b="1" cap="all" spc="83" baseline="0">
                <a:solidFill>
                  <a:schemeClr val="tx2"/>
                </a:solidFill>
              </a:defRPr>
            </a:lvl1pPr>
            <a:lvl2pPr marL="189006" indent="0">
              <a:buNone/>
              <a:defRPr sz="827" b="1"/>
            </a:lvl2pPr>
            <a:lvl3pPr marL="378013" indent="0">
              <a:buNone/>
              <a:defRPr sz="744" b="1"/>
            </a:lvl3pPr>
            <a:lvl4pPr marL="567019" indent="0">
              <a:buNone/>
              <a:defRPr sz="661" b="1"/>
            </a:lvl4pPr>
            <a:lvl5pPr marL="756026" indent="0">
              <a:buNone/>
              <a:defRPr sz="661" b="1"/>
            </a:lvl5pPr>
            <a:lvl6pPr marL="945032" indent="0">
              <a:buNone/>
              <a:defRPr sz="661" b="1"/>
            </a:lvl6pPr>
            <a:lvl7pPr marL="1134039" indent="0">
              <a:buNone/>
              <a:defRPr sz="661" b="1"/>
            </a:lvl7pPr>
            <a:lvl8pPr marL="1323045" indent="0">
              <a:buNone/>
              <a:defRPr sz="661" b="1"/>
            </a:lvl8pPr>
            <a:lvl9pPr marL="1512052" indent="0">
              <a:buNone/>
              <a:defRPr sz="661" b="1"/>
            </a:lvl9pPr>
          </a:lstStyle>
          <a:p>
            <a:pPr lvl="0"/>
            <a:r>
              <a:rPr lang="en-US"/>
              <a:t>Click to edit Master text styles</a:t>
            </a:r>
          </a:p>
        </p:txBody>
      </p:sp>
      <p:sp>
        <p:nvSpPr>
          <p:cNvPr id="4" name="Content Placeholder 3"/>
          <p:cNvSpPr>
            <a:spLocks noGrp="1"/>
          </p:cNvSpPr>
          <p:nvPr>
            <p:ph sz="half" idx="2"/>
          </p:nvPr>
        </p:nvSpPr>
        <p:spPr>
          <a:xfrm>
            <a:off x="519152" y="3206746"/>
            <a:ext cx="1990924" cy="33029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742515" y="2424690"/>
            <a:ext cx="1990924" cy="697246"/>
          </a:xfrm>
        </p:spPr>
        <p:txBody>
          <a:bodyPr anchor="b">
            <a:noAutofit/>
          </a:bodyPr>
          <a:lstStyle>
            <a:lvl1pPr marL="0" indent="0">
              <a:lnSpc>
                <a:spcPct val="100000"/>
              </a:lnSpc>
              <a:buNone/>
              <a:defRPr sz="992" b="1" cap="all" spc="83" baseline="0">
                <a:solidFill>
                  <a:schemeClr val="tx2"/>
                </a:solidFill>
              </a:defRPr>
            </a:lvl1pPr>
            <a:lvl2pPr marL="189006" indent="0">
              <a:buNone/>
              <a:defRPr sz="827" b="1"/>
            </a:lvl2pPr>
            <a:lvl3pPr marL="378013" indent="0">
              <a:buNone/>
              <a:defRPr sz="744" b="1"/>
            </a:lvl3pPr>
            <a:lvl4pPr marL="567019" indent="0">
              <a:buNone/>
              <a:defRPr sz="661" b="1"/>
            </a:lvl4pPr>
            <a:lvl5pPr marL="756026" indent="0">
              <a:buNone/>
              <a:defRPr sz="661" b="1"/>
            </a:lvl5pPr>
            <a:lvl6pPr marL="945032" indent="0">
              <a:buNone/>
              <a:defRPr sz="661" b="1"/>
            </a:lvl6pPr>
            <a:lvl7pPr marL="1134039" indent="0">
              <a:buNone/>
              <a:defRPr sz="661" b="1"/>
            </a:lvl7pPr>
            <a:lvl8pPr marL="1323045" indent="0">
              <a:buNone/>
              <a:defRPr sz="661" b="1"/>
            </a:lvl8pPr>
            <a:lvl9pPr marL="1512052" indent="0">
              <a:buNone/>
              <a:defRPr sz="661" b="1"/>
            </a:lvl9pPr>
          </a:lstStyle>
          <a:p>
            <a:pPr lvl="0"/>
            <a:r>
              <a:rPr lang="en-US"/>
              <a:t>Click to edit Master text styles</a:t>
            </a:r>
          </a:p>
        </p:txBody>
      </p:sp>
      <p:sp>
        <p:nvSpPr>
          <p:cNvPr id="6" name="Content Placeholder 5"/>
          <p:cNvSpPr>
            <a:spLocks noGrp="1"/>
          </p:cNvSpPr>
          <p:nvPr>
            <p:ph sz="quarter" idx="4"/>
          </p:nvPr>
        </p:nvSpPr>
        <p:spPr>
          <a:xfrm>
            <a:off x="2742515" y="3206746"/>
            <a:ext cx="1990924" cy="33029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005A21-64B8-4A18-9E8F-2156002FBA83}" type="datetime1">
              <a:rPr lang="en-US" smtClean="0"/>
              <a:t>2/15/2022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99579822"/>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1367" y="755969"/>
            <a:ext cx="4246931" cy="19319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41367" y="2939874"/>
            <a:ext cx="2061488" cy="3713339"/>
          </a:xfrm>
        </p:spPr>
        <p:txBody>
          <a:bodyPr>
            <a:normAutofit/>
          </a:bodyPr>
          <a:lstStyle>
            <a:lvl1pPr>
              <a:defRPr sz="992"/>
            </a:lvl1pPr>
            <a:lvl2pPr>
              <a:defRPr sz="882"/>
            </a:lvl2pPr>
            <a:lvl3pPr>
              <a:defRPr sz="772"/>
            </a:lvl3pPr>
            <a:lvl4pPr>
              <a:defRPr sz="661"/>
            </a:lvl4pPr>
            <a:lvl5pPr>
              <a:defRPr sz="661"/>
            </a:lvl5pPr>
            <a:lvl6pPr>
              <a:defRPr sz="661"/>
            </a:lvl6pPr>
            <a:lvl7pPr>
              <a:defRPr sz="661"/>
            </a:lvl7pPr>
            <a:lvl8pPr>
              <a:defRPr sz="661"/>
            </a:lvl8pPr>
            <a:lvl9pPr>
              <a:defRPr sz="66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726809" y="2939873"/>
            <a:ext cx="2061488" cy="3689254"/>
          </a:xfrm>
        </p:spPr>
        <p:txBody>
          <a:bodyPr>
            <a:normAutofit/>
          </a:bodyPr>
          <a:lstStyle>
            <a:lvl1pPr>
              <a:defRPr sz="992"/>
            </a:lvl1pPr>
            <a:lvl2pPr>
              <a:defRPr sz="882"/>
            </a:lvl2pPr>
            <a:lvl3pPr>
              <a:defRPr sz="772"/>
            </a:lvl3pPr>
            <a:lvl4pPr>
              <a:defRPr sz="661"/>
            </a:lvl4pPr>
            <a:lvl5pPr>
              <a:defRPr sz="661"/>
            </a:lvl5pPr>
            <a:lvl6pPr>
              <a:defRPr sz="661"/>
            </a:lvl6pPr>
            <a:lvl7pPr>
              <a:defRPr sz="661"/>
            </a:lvl7pPr>
            <a:lvl8pPr>
              <a:defRPr sz="661"/>
            </a:lvl8pPr>
            <a:lvl9pPr>
              <a:defRPr sz="66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AC8B93-3361-44ED-A722-58A46869EA45}" type="datetime1">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189775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54FB69-E0AE-4C95-B5C0-07D08309F632}" type="datetime1">
              <a:rPr lang="en-US" smtClean="0"/>
              <a:t>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665173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E90351-2107-42D5-BB34-F7EFAFC397D7}" type="datetime1">
              <a:rPr lang="en-US" smtClean="0"/>
              <a:t>2/15/2022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3133981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3055033" y="0"/>
            <a:ext cx="1985280" cy="7559675"/>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3446978" y="503979"/>
            <a:ext cx="1278316" cy="1319108"/>
          </a:xfrm>
        </p:spPr>
        <p:txBody>
          <a:bodyPr anchor="b">
            <a:normAutofit/>
          </a:bodyPr>
          <a:lstStyle>
            <a:lvl1pPr>
              <a:lnSpc>
                <a:spcPct val="100000"/>
              </a:lnSpc>
              <a:defRPr sz="992" b="1" i="0" cap="all" spc="124"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16281" y="1014545"/>
            <a:ext cx="2545961" cy="5495176"/>
          </a:xfrm>
        </p:spPr>
        <p:txBody>
          <a:bodyPr/>
          <a:lstStyle>
            <a:lvl1pPr>
              <a:defRPr sz="1323"/>
            </a:lvl1pPr>
            <a:lvl2pPr>
              <a:defRPr sz="1158"/>
            </a:lvl2pPr>
            <a:lvl3pPr>
              <a:defRPr sz="992"/>
            </a:lvl3pPr>
            <a:lvl4pPr>
              <a:defRPr sz="827"/>
            </a:lvl4pPr>
            <a:lvl5pPr>
              <a:defRPr sz="827"/>
            </a:lvl5pPr>
            <a:lvl6pPr>
              <a:defRPr sz="827"/>
            </a:lvl6pPr>
            <a:lvl7pPr>
              <a:defRPr sz="827"/>
            </a:lvl7pPr>
            <a:lvl8pPr>
              <a:defRPr sz="827"/>
            </a:lvl8pPr>
            <a:lvl9pPr>
              <a:defRPr sz="82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46978" y="1919500"/>
            <a:ext cx="1278316" cy="4590220"/>
          </a:xfrm>
        </p:spPr>
        <p:txBody>
          <a:bodyPr>
            <a:normAutofit/>
          </a:bodyPr>
          <a:lstStyle>
            <a:lvl1pPr marL="0" indent="0">
              <a:lnSpc>
                <a:spcPct val="110000"/>
              </a:lnSpc>
              <a:spcBef>
                <a:spcPts val="661"/>
              </a:spcBef>
              <a:buNone/>
              <a:defRPr sz="772" baseline="0">
                <a:solidFill>
                  <a:schemeClr val="bg2"/>
                </a:solidFill>
              </a:defRPr>
            </a:lvl1pPr>
            <a:lvl2pPr marL="189006" indent="0">
              <a:buNone/>
              <a:defRPr sz="579"/>
            </a:lvl2pPr>
            <a:lvl3pPr marL="378013" indent="0">
              <a:buNone/>
              <a:defRPr sz="496"/>
            </a:lvl3pPr>
            <a:lvl4pPr marL="567019" indent="0">
              <a:buNone/>
              <a:defRPr sz="413"/>
            </a:lvl4pPr>
            <a:lvl5pPr marL="756026" indent="0">
              <a:buNone/>
              <a:defRPr sz="413"/>
            </a:lvl5pPr>
            <a:lvl6pPr marL="945032" indent="0">
              <a:buNone/>
              <a:defRPr sz="413"/>
            </a:lvl6pPr>
            <a:lvl7pPr marL="1134039" indent="0">
              <a:buNone/>
              <a:defRPr sz="413"/>
            </a:lvl7pPr>
            <a:lvl8pPr marL="1323045" indent="0">
              <a:buNone/>
              <a:defRPr sz="413"/>
            </a:lvl8pPr>
            <a:lvl9pPr marL="1512052" indent="0">
              <a:buNone/>
              <a:defRPr sz="413"/>
            </a:lvl9pPr>
          </a:lstStyle>
          <a:p>
            <a:pPr lvl="0"/>
            <a:r>
              <a:rPr lang="en-US"/>
              <a:t>Click to edit Master text styles</a:t>
            </a:r>
          </a:p>
        </p:txBody>
      </p:sp>
      <p:sp>
        <p:nvSpPr>
          <p:cNvPr id="5" name="Date Placeholder 4"/>
          <p:cNvSpPr>
            <a:spLocks noGrp="1"/>
          </p:cNvSpPr>
          <p:nvPr>
            <p:ph type="dt" sz="half" idx="10"/>
          </p:nvPr>
        </p:nvSpPr>
        <p:spPr>
          <a:xfrm>
            <a:off x="316281" y="7028005"/>
            <a:ext cx="509883" cy="384115"/>
          </a:xfrm>
        </p:spPr>
        <p:txBody>
          <a:bodyPr/>
          <a:lstStyle/>
          <a:p>
            <a:fld id="{042FC7E0-5B53-4ED0-9BA6-958941A10063}" type="datetime1">
              <a:rPr lang="en-US" smtClean="0"/>
              <a:t>2/15/2022</a:t>
            </a:fld>
            <a:endParaRPr lang="en-US"/>
          </a:p>
        </p:txBody>
      </p:sp>
      <p:sp>
        <p:nvSpPr>
          <p:cNvPr id="6" name="Footer Placeholder 5"/>
          <p:cNvSpPr>
            <a:spLocks noGrp="1"/>
          </p:cNvSpPr>
          <p:nvPr>
            <p:ph type="ftr" sz="quarter" idx="11"/>
          </p:nvPr>
        </p:nvSpPr>
        <p:spPr>
          <a:xfrm>
            <a:off x="869661" y="7028005"/>
            <a:ext cx="1439573" cy="381176"/>
          </a:xfrm>
        </p:spPr>
        <p:txBody>
          <a:bodyPr/>
          <a:lstStyle/>
          <a:p>
            <a:endParaRPr lang="en-US"/>
          </a:p>
        </p:txBody>
      </p:sp>
      <p:sp>
        <p:nvSpPr>
          <p:cNvPr id="7" name="Slide Number Placeholder 6"/>
          <p:cNvSpPr>
            <a:spLocks noGrp="1"/>
          </p:cNvSpPr>
          <p:nvPr>
            <p:ph type="sldNum" sz="quarter" idx="12"/>
          </p:nvPr>
        </p:nvSpPr>
        <p:spPr>
          <a:xfrm>
            <a:off x="2352731" y="7028005"/>
            <a:ext cx="509511" cy="381176"/>
          </a:xfrm>
        </p:spPr>
        <p:txBody>
          <a:bodyPr/>
          <a:lstStyle/>
          <a:p>
            <a:fld id="{B6F15528-21DE-4FAA-801E-634DDDAF4B2B}" type="slidenum">
              <a:rPr lang="en-US" smtClean="0"/>
              <a:pPr/>
              <a:t>‹#›</a:t>
            </a:fld>
            <a:endParaRPr lang="en-US"/>
          </a:p>
        </p:txBody>
      </p:sp>
      <p:sp>
        <p:nvSpPr>
          <p:cNvPr id="8" name="Rectangle 7"/>
          <p:cNvSpPr/>
          <p:nvPr/>
        </p:nvSpPr>
        <p:spPr>
          <a:xfrm>
            <a:off x="0"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26122887"/>
      </p:ext>
    </p:extLst>
  </p:cSld>
  <p:clrMapOvr>
    <a:masterClrMapping/>
  </p:clrMapOvr>
  <p:extLst mod="1">
    <p:ext uri="{DCECCB84-F9BA-43D5-87BE-67443E8EF086}">
      <p15:sldGuideLst xmlns:p15="http://schemas.microsoft.com/office/powerpoint/2012/main">
        <p15:guide id="1" orient="horz" pos="696">
          <p15:clr>
            <a:srgbClr val="FBAE40"/>
          </p15:clr>
        </p15:guide>
        <p15:guide id="0" orient="horz" pos="575" userDrawn="1">
          <p15:clr>
            <a:srgbClr val="FBAE40"/>
          </p15:clr>
        </p15:guide>
        <p15:guide id="2" orient="horz" pos="767" userDrawn="1">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17187" y="2"/>
            <a:ext cx="3040884" cy="7559674"/>
          </a:xfrm>
        </p:spPr>
        <p:txBody>
          <a:bodyPr anchor="t"/>
          <a:lstStyle>
            <a:lvl1pPr marL="0" indent="0">
              <a:buNone/>
              <a:defRPr sz="1323"/>
            </a:lvl1pPr>
            <a:lvl2pPr marL="189006" indent="0">
              <a:buNone/>
              <a:defRPr sz="1158"/>
            </a:lvl2pPr>
            <a:lvl3pPr marL="378013" indent="0">
              <a:buNone/>
              <a:defRPr sz="992"/>
            </a:lvl3pPr>
            <a:lvl4pPr marL="567019" indent="0">
              <a:buNone/>
              <a:defRPr sz="827"/>
            </a:lvl4pPr>
            <a:lvl5pPr marL="756026" indent="0">
              <a:buNone/>
              <a:defRPr sz="827"/>
            </a:lvl5pPr>
            <a:lvl6pPr marL="945032" indent="0">
              <a:buNone/>
              <a:defRPr sz="827"/>
            </a:lvl6pPr>
            <a:lvl7pPr marL="1134039" indent="0">
              <a:buNone/>
              <a:defRPr sz="827"/>
            </a:lvl7pPr>
            <a:lvl8pPr marL="1323045" indent="0">
              <a:buNone/>
              <a:defRPr sz="827"/>
            </a:lvl8pPr>
            <a:lvl9pPr marL="1512052" indent="0">
              <a:buNone/>
              <a:defRPr sz="827"/>
            </a:lvl9pPr>
          </a:lstStyle>
          <a:p>
            <a:r>
              <a:rPr lang="en-US"/>
              <a:t>Click icon to add picture</a:t>
            </a:r>
            <a:endParaRPr lang="en-US" dirty="0"/>
          </a:p>
        </p:txBody>
      </p:sp>
      <p:sp>
        <p:nvSpPr>
          <p:cNvPr id="11" name="Freeform 11" title="right scallop background shape"/>
          <p:cNvSpPr/>
          <p:nvPr/>
        </p:nvSpPr>
        <p:spPr bwMode="auto">
          <a:xfrm>
            <a:off x="3055033" y="0"/>
            <a:ext cx="1985280" cy="7559675"/>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46977" y="503978"/>
            <a:ext cx="1278317" cy="1319107"/>
          </a:xfrm>
        </p:spPr>
        <p:txBody>
          <a:bodyPr anchor="b">
            <a:normAutofit/>
          </a:bodyPr>
          <a:lstStyle>
            <a:lvl1pPr>
              <a:lnSpc>
                <a:spcPct val="100000"/>
              </a:lnSpc>
              <a:defRPr sz="992" b="1" i="0" spc="124"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3446977" y="1919500"/>
            <a:ext cx="1278317" cy="4590220"/>
          </a:xfrm>
        </p:spPr>
        <p:txBody>
          <a:bodyPr>
            <a:normAutofit/>
          </a:bodyPr>
          <a:lstStyle>
            <a:lvl1pPr marL="0" indent="0">
              <a:lnSpc>
                <a:spcPct val="110000"/>
              </a:lnSpc>
              <a:spcBef>
                <a:spcPts val="661"/>
              </a:spcBef>
              <a:buNone/>
              <a:defRPr sz="772" baseline="0">
                <a:solidFill>
                  <a:schemeClr val="bg2"/>
                </a:solidFill>
              </a:defRPr>
            </a:lvl1pPr>
            <a:lvl2pPr marL="189006" indent="0">
              <a:buNone/>
              <a:defRPr sz="579"/>
            </a:lvl2pPr>
            <a:lvl3pPr marL="378013" indent="0">
              <a:buNone/>
              <a:defRPr sz="496"/>
            </a:lvl3pPr>
            <a:lvl4pPr marL="567019" indent="0">
              <a:buNone/>
              <a:defRPr sz="413"/>
            </a:lvl4pPr>
            <a:lvl5pPr marL="756026" indent="0">
              <a:buNone/>
              <a:defRPr sz="413"/>
            </a:lvl5pPr>
            <a:lvl6pPr marL="945032" indent="0">
              <a:buNone/>
              <a:defRPr sz="413"/>
            </a:lvl6pPr>
            <a:lvl7pPr marL="1134039" indent="0">
              <a:buNone/>
              <a:defRPr sz="413"/>
            </a:lvl7pPr>
            <a:lvl8pPr marL="1323045" indent="0">
              <a:buNone/>
              <a:defRPr sz="413"/>
            </a:lvl8pPr>
            <a:lvl9pPr marL="1512052" indent="0">
              <a:buNone/>
              <a:defRPr sz="413"/>
            </a:lvl9pPr>
          </a:lstStyle>
          <a:p>
            <a:pPr lvl="0"/>
            <a:r>
              <a:rPr lang="en-US"/>
              <a:t>Click to edit Master text styles</a:t>
            </a:r>
          </a:p>
        </p:txBody>
      </p:sp>
      <p:sp>
        <p:nvSpPr>
          <p:cNvPr id="5" name="Date Placeholder 4"/>
          <p:cNvSpPr>
            <a:spLocks noGrp="1"/>
          </p:cNvSpPr>
          <p:nvPr>
            <p:ph type="dt" sz="half" idx="10"/>
          </p:nvPr>
        </p:nvSpPr>
        <p:spPr>
          <a:xfrm>
            <a:off x="316653" y="7028005"/>
            <a:ext cx="509511" cy="384115"/>
          </a:xfrm>
        </p:spPr>
        <p:txBody>
          <a:bodyPr/>
          <a:lstStyle/>
          <a:p>
            <a:fld id="{4E4BC182-E252-4838-ACF4-8341DEE7D810}" type="datetime1">
              <a:rPr lang="en-US" smtClean="0"/>
              <a:t>2/15/2022</a:t>
            </a:fld>
            <a:endParaRPr lang="en-US"/>
          </a:p>
        </p:txBody>
      </p:sp>
      <p:sp>
        <p:nvSpPr>
          <p:cNvPr id="6" name="Footer Placeholder 5"/>
          <p:cNvSpPr>
            <a:spLocks noGrp="1"/>
          </p:cNvSpPr>
          <p:nvPr>
            <p:ph type="ftr" sz="quarter" idx="11"/>
          </p:nvPr>
        </p:nvSpPr>
        <p:spPr>
          <a:xfrm>
            <a:off x="869661" y="7028005"/>
            <a:ext cx="1439573" cy="381176"/>
          </a:xfrm>
        </p:spPr>
        <p:txBody>
          <a:bodyPr/>
          <a:lstStyle/>
          <a:p>
            <a:endParaRPr lang="en-US"/>
          </a:p>
        </p:txBody>
      </p:sp>
      <p:sp>
        <p:nvSpPr>
          <p:cNvPr id="7" name="Slide Number Placeholder 6"/>
          <p:cNvSpPr>
            <a:spLocks noGrp="1"/>
          </p:cNvSpPr>
          <p:nvPr>
            <p:ph type="sldNum" sz="quarter" idx="12"/>
          </p:nvPr>
        </p:nvSpPr>
        <p:spPr>
          <a:xfrm>
            <a:off x="2346057" y="7028005"/>
            <a:ext cx="522254" cy="381176"/>
          </a:xfrm>
        </p:spPr>
        <p:txBody>
          <a:bodyPr/>
          <a:lstStyle/>
          <a:p>
            <a:fld id="{B6F15528-21DE-4FAA-801E-634DDDAF4B2B}" type="slidenum">
              <a:rPr lang="en-US" smtClean="0"/>
              <a:pPr/>
              <a:t>‹#›</a:t>
            </a:fld>
            <a:endParaRPr lang="en-US"/>
          </a:p>
        </p:txBody>
      </p:sp>
      <p:sp>
        <p:nvSpPr>
          <p:cNvPr id="13" name="Rectangle 12" title="left edge border"/>
          <p:cNvSpPr/>
          <p:nvPr/>
        </p:nvSpPr>
        <p:spPr>
          <a:xfrm>
            <a:off x="0"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965639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99A8D8-303D-487E-AB35-603CFEF2A331}"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2721717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01683" y="421510"/>
            <a:ext cx="976715" cy="617340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82" y="421510"/>
            <a:ext cx="3202295" cy="61734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73CF63-E77B-4641-81E3-4CEB4D870466}"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6101542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1137221" y="695492"/>
            <a:ext cx="2883059" cy="5764252"/>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445874" y="1210770"/>
            <a:ext cx="4265753" cy="4844660"/>
          </a:xfrm>
        </p:spPr>
        <p:txBody>
          <a:bodyPr anchor="ctr">
            <a:noAutofit/>
          </a:bodyPr>
          <a:lstStyle>
            <a:lvl1pPr algn="ctr">
              <a:defRPr sz="4134" spc="331" baseline="0"/>
            </a:lvl1pPr>
          </a:lstStyle>
          <a:p>
            <a:r>
              <a:rPr lang="en-US"/>
              <a:t>Click to edit Master title style</a:t>
            </a:r>
            <a:endParaRPr lang="en-US" dirty="0"/>
          </a:p>
        </p:txBody>
      </p:sp>
      <p:sp>
        <p:nvSpPr>
          <p:cNvPr id="3" name="Subtitle 2"/>
          <p:cNvSpPr>
            <a:spLocks noGrp="1"/>
          </p:cNvSpPr>
          <p:nvPr>
            <p:ph type="subTitle" idx="1"/>
          </p:nvPr>
        </p:nvSpPr>
        <p:spPr>
          <a:xfrm>
            <a:off x="915725" y="6590958"/>
            <a:ext cx="3326050" cy="818225"/>
          </a:xfrm>
        </p:spPr>
        <p:txBody>
          <a:bodyPr anchor="t">
            <a:normAutofit/>
          </a:bodyPr>
          <a:lstStyle>
            <a:lvl1pPr marL="0" indent="0" algn="ctr">
              <a:lnSpc>
                <a:spcPct val="100000"/>
              </a:lnSpc>
              <a:buNone/>
              <a:defRPr sz="827" b="1" i="0" cap="all" spc="165" baseline="0">
                <a:solidFill>
                  <a:schemeClr val="tx2"/>
                </a:solidFill>
              </a:defRPr>
            </a:lvl1pPr>
            <a:lvl2pPr marL="189006" indent="0" algn="ctr">
              <a:buNone/>
              <a:defRPr sz="827"/>
            </a:lvl2pPr>
            <a:lvl3pPr marL="378013" indent="0" algn="ctr">
              <a:buNone/>
              <a:defRPr sz="744"/>
            </a:lvl3pPr>
            <a:lvl4pPr marL="567019" indent="0" algn="ctr">
              <a:buNone/>
              <a:defRPr sz="661"/>
            </a:lvl4pPr>
            <a:lvl5pPr marL="756026" indent="0" algn="ctr">
              <a:buNone/>
              <a:defRPr sz="661"/>
            </a:lvl5pPr>
            <a:lvl6pPr marL="945032" indent="0" algn="ctr">
              <a:buNone/>
              <a:defRPr sz="661"/>
            </a:lvl6pPr>
            <a:lvl7pPr marL="1134039" indent="0" algn="ctr">
              <a:buNone/>
              <a:defRPr sz="661"/>
            </a:lvl7pPr>
            <a:lvl8pPr marL="1323045" indent="0" algn="ctr">
              <a:buNone/>
              <a:defRPr sz="661"/>
            </a:lvl8pPr>
            <a:lvl9pPr marL="1512052" indent="0" algn="ctr">
              <a:buNone/>
              <a:defRPr sz="661"/>
            </a:lvl9pPr>
          </a:lstStyle>
          <a:p>
            <a:r>
              <a:rPr lang="en-US"/>
              <a:t>Click to edit Master subtitle style</a:t>
            </a:r>
            <a:endParaRPr lang="en-US" dirty="0"/>
          </a:p>
        </p:txBody>
      </p:sp>
      <p:sp>
        <p:nvSpPr>
          <p:cNvPr id="4" name="Date Placeholder 3"/>
          <p:cNvSpPr>
            <a:spLocks noGrp="1"/>
          </p:cNvSpPr>
          <p:nvPr>
            <p:ph type="dt" sz="half" idx="10"/>
          </p:nvPr>
        </p:nvSpPr>
        <p:spPr>
          <a:xfrm>
            <a:off x="445874" y="7028005"/>
            <a:ext cx="963134" cy="384115"/>
          </a:xfrm>
        </p:spPr>
        <p:txBody>
          <a:bodyPr/>
          <a:lstStyle>
            <a:lvl1pPr>
              <a:defRPr baseline="0">
                <a:solidFill>
                  <a:schemeClr val="accent1">
                    <a:lumMod val="50000"/>
                  </a:schemeClr>
                </a:solidFill>
              </a:defRPr>
            </a:lvl1pPr>
          </a:lstStyle>
          <a:p>
            <a:fld id="{A6D3DA12-2303-4A96-B65D-52A86D092658}" type="datetime1">
              <a:rPr lang="en-US" smtClean="0"/>
              <a:t>2/15/2022</a:t>
            </a:fld>
            <a:endParaRPr lang="en-US"/>
          </a:p>
        </p:txBody>
      </p:sp>
      <p:sp>
        <p:nvSpPr>
          <p:cNvPr id="5" name="Footer Placeholder 4"/>
          <p:cNvSpPr>
            <a:spLocks noGrp="1"/>
          </p:cNvSpPr>
          <p:nvPr>
            <p:ph type="ftr" sz="quarter" idx="11"/>
          </p:nvPr>
        </p:nvSpPr>
        <p:spPr>
          <a:xfrm>
            <a:off x="1728197" y="7028005"/>
            <a:ext cx="1701106" cy="38117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3748493" y="7028005"/>
            <a:ext cx="963134" cy="381176"/>
          </a:xfrm>
        </p:spPr>
        <p:txBody>
          <a:bodyPr/>
          <a:lstStyle>
            <a:lvl1pPr>
              <a:defRPr baseline="0">
                <a:solidFill>
                  <a:schemeClr val="accent1">
                    <a:lumMod val="50000"/>
                  </a:schemeClr>
                </a:solidFill>
              </a:defRPr>
            </a:lvl1pPr>
          </a:lstStyle>
          <a:p>
            <a:fld id="{B6F15528-21DE-4FAA-801E-634DDDAF4B2B}" type="slidenum">
              <a:rPr lang="en-US" smtClean="0"/>
              <a:pPr/>
              <a:t>‹#›</a:t>
            </a:fld>
            <a:endParaRPr lang="en-US"/>
          </a:p>
        </p:txBody>
      </p:sp>
      <p:sp>
        <p:nvSpPr>
          <p:cNvPr id="13" name="Rectangle 12"/>
          <p:cNvSpPr/>
          <p:nvPr/>
        </p:nvSpPr>
        <p:spPr>
          <a:xfrm>
            <a:off x="0" y="0"/>
            <a:ext cx="117187" cy="7559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117187" cy="7559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9269685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8B9801-AD3C-4CC6-A3C3-42FF4969D22C}"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240281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1163604" cy="7559675"/>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1340665" y="1183764"/>
            <a:ext cx="3384629" cy="4480499"/>
          </a:xfrm>
        </p:spPr>
        <p:txBody>
          <a:bodyPr anchor="b">
            <a:normAutofit/>
          </a:bodyPr>
          <a:lstStyle>
            <a:lvl1pPr>
              <a:defRPr sz="3473" spc="331"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40665" y="5687705"/>
            <a:ext cx="2901110" cy="1048450"/>
          </a:xfrm>
        </p:spPr>
        <p:txBody>
          <a:bodyPr>
            <a:normAutofit/>
          </a:bodyPr>
          <a:lstStyle>
            <a:lvl1pPr marL="0" indent="0">
              <a:lnSpc>
                <a:spcPct val="100000"/>
              </a:lnSpc>
              <a:buNone/>
              <a:defRPr sz="827" b="1" i="0" cap="all" spc="165" baseline="0">
                <a:solidFill>
                  <a:schemeClr val="accent1"/>
                </a:solidFill>
              </a:defRPr>
            </a:lvl1pPr>
            <a:lvl2pPr marL="189006" indent="0">
              <a:buNone/>
              <a:defRPr sz="827">
                <a:solidFill>
                  <a:schemeClr val="tx1">
                    <a:tint val="75000"/>
                  </a:schemeClr>
                </a:solidFill>
              </a:defRPr>
            </a:lvl2pPr>
            <a:lvl3pPr marL="378013" indent="0">
              <a:buNone/>
              <a:defRPr sz="744">
                <a:solidFill>
                  <a:schemeClr val="tx1">
                    <a:tint val="75000"/>
                  </a:schemeClr>
                </a:solidFill>
              </a:defRPr>
            </a:lvl3pPr>
            <a:lvl4pPr marL="567019" indent="0">
              <a:buNone/>
              <a:defRPr sz="661">
                <a:solidFill>
                  <a:schemeClr val="tx1">
                    <a:tint val="75000"/>
                  </a:schemeClr>
                </a:solidFill>
              </a:defRPr>
            </a:lvl4pPr>
            <a:lvl5pPr marL="756026" indent="0">
              <a:buNone/>
              <a:defRPr sz="661">
                <a:solidFill>
                  <a:schemeClr val="tx1">
                    <a:tint val="75000"/>
                  </a:schemeClr>
                </a:solidFill>
              </a:defRPr>
            </a:lvl5pPr>
            <a:lvl6pPr marL="945032" indent="0">
              <a:buNone/>
              <a:defRPr sz="661">
                <a:solidFill>
                  <a:schemeClr val="tx1">
                    <a:tint val="75000"/>
                  </a:schemeClr>
                </a:solidFill>
              </a:defRPr>
            </a:lvl6pPr>
            <a:lvl7pPr marL="1134039" indent="0">
              <a:buNone/>
              <a:defRPr sz="661">
                <a:solidFill>
                  <a:schemeClr val="tx1">
                    <a:tint val="75000"/>
                  </a:schemeClr>
                </a:solidFill>
              </a:defRPr>
            </a:lvl7pPr>
            <a:lvl8pPr marL="1323045" indent="0">
              <a:buNone/>
              <a:defRPr sz="661">
                <a:solidFill>
                  <a:schemeClr val="tx1">
                    <a:tint val="75000"/>
                  </a:schemeClr>
                </a:solidFill>
              </a:defRPr>
            </a:lvl8pPr>
            <a:lvl9pPr marL="1512052" indent="0">
              <a:buNone/>
              <a:defRPr sz="66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338025" y="7028005"/>
            <a:ext cx="617615" cy="384115"/>
          </a:xfrm>
        </p:spPr>
        <p:txBody>
          <a:bodyPr/>
          <a:lstStyle>
            <a:lvl1pPr>
              <a:defRPr baseline="0">
                <a:solidFill>
                  <a:schemeClr val="tx2"/>
                </a:solidFill>
              </a:defRPr>
            </a:lvl1pPr>
          </a:lstStyle>
          <a:p>
            <a:fld id="{B8F95E5E-BE48-4389-989D-4CE0E622615D}" type="datetime1">
              <a:rPr lang="en-US" smtClean="0"/>
              <a:t>2/15/2022</a:t>
            </a:fld>
            <a:endParaRPr lang="en-US"/>
          </a:p>
        </p:txBody>
      </p:sp>
      <p:sp>
        <p:nvSpPr>
          <p:cNvPr id="5" name="Footer Placeholder 4"/>
          <p:cNvSpPr>
            <a:spLocks noGrp="1"/>
          </p:cNvSpPr>
          <p:nvPr>
            <p:ph type="ftr" sz="quarter" idx="11"/>
          </p:nvPr>
        </p:nvSpPr>
        <p:spPr>
          <a:xfrm>
            <a:off x="2182426" y="7028005"/>
            <a:ext cx="1701106" cy="38117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4110317" y="7028005"/>
            <a:ext cx="614977" cy="381176"/>
          </a:xfrm>
        </p:spPr>
        <p:txBody>
          <a:bodyPr/>
          <a:lstStyle>
            <a:lvl1pPr>
              <a:defRPr baseline="0">
                <a:solidFill>
                  <a:schemeClr val="tx2"/>
                </a:solidFill>
              </a:defRPr>
            </a:lvl1pPr>
          </a:lstStyle>
          <a:p>
            <a:fld id="{B6F15528-21DE-4FAA-801E-634DDDAF4B2B}" type="slidenum">
              <a:rPr lang="en-US" smtClean="0"/>
              <a:pPr/>
              <a:t>‹#›</a:t>
            </a:fld>
            <a:endParaRPr lang="en-US"/>
          </a:p>
        </p:txBody>
      </p:sp>
      <p:sp>
        <p:nvSpPr>
          <p:cNvPr id="16" name="Freeform 11"/>
          <p:cNvSpPr/>
          <p:nvPr/>
        </p:nvSpPr>
        <p:spPr bwMode="auto">
          <a:xfrm>
            <a:off x="361480" y="0"/>
            <a:ext cx="680574" cy="7559675"/>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1163604" cy="7559675"/>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984759022"/>
      </p:ext>
    </p:extLst>
  </p:cSld>
  <p:clrMapOvr>
    <a:overrideClrMapping bg1="dk1" tx1="lt1" bg2="dk2" tx2="lt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82" y="2519892"/>
            <a:ext cx="1980843" cy="3989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748275" y="2519892"/>
            <a:ext cx="1980843" cy="3989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88FF5B-C9D8-42F6-AB1D-26BA421AEF95}" type="datetime1">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9515667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32830" y="2930540"/>
            <a:ext cx="1905161" cy="635222"/>
          </a:xfrm>
        </p:spPr>
        <p:txBody>
          <a:bodyPr anchor="b">
            <a:noAutofit/>
          </a:bodyPr>
          <a:lstStyle>
            <a:lvl1pPr marL="0" indent="0">
              <a:buNone/>
              <a:defRPr sz="1543" b="0">
                <a:solidFill>
                  <a:schemeClr val="accent1">
                    <a:lumMod val="75000"/>
                  </a:schemeClr>
                </a:solidFill>
              </a:defRPr>
            </a:lvl1pPr>
            <a:lvl2pPr marL="252009" indent="0">
              <a:buNone/>
              <a:defRPr sz="1102" b="1"/>
            </a:lvl2pPr>
            <a:lvl3pPr marL="504017" indent="0">
              <a:buNone/>
              <a:defRPr sz="992" b="1"/>
            </a:lvl3pPr>
            <a:lvl4pPr marL="756026" indent="0">
              <a:buNone/>
              <a:defRPr sz="882" b="1"/>
            </a:lvl4pPr>
            <a:lvl5pPr marL="1008035" indent="0">
              <a:buNone/>
              <a:defRPr sz="882" b="1"/>
            </a:lvl5pPr>
            <a:lvl6pPr marL="1260043" indent="0">
              <a:buNone/>
              <a:defRPr sz="882" b="1"/>
            </a:lvl6pPr>
            <a:lvl7pPr marL="1512052" indent="0">
              <a:buNone/>
              <a:defRPr sz="882" b="1"/>
            </a:lvl7pPr>
            <a:lvl8pPr marL="1764060" indent="0">
              <a:buNone/>
              <a:defRPr sz="882" b="1"/>
            </a:lvl8pPr>
            <a:lvl9pPr marL="2016069" indent="0">
              <a:buNone/>
              <a:defRPr sz="882" b="1"/>
            </a:lvl9pPr>
          </a:lstStyle>
          <a:p>
            <a:pPr lvl="0"/>
            <a:r>
              <a:rPr lang="en-US"/>
              <a:t>Click to edit Master text styles</a:t>
            </a:r>
          </a:p>
        </p:txBody>
      </p:sp>
      <p:sp>
        <p:nvSpPr>
          <p:cNvPr id="4" name="Content Placeholder 3"/>
          <p:cNvSpPr>
            <a:spLocks noGrp="1"/>
          </p:cNvSpPr>
          <p:nvPr>
            <p:ph sz="half" idx="2"/>
          </p:nvPr>
        </p:nvSpPr>
        <p:spPr>
          <a:xfrm>
            <a:off x="613791" y="3676591"/>
            <a:ext cx="2024199" cy="2937954"/>
          </a:xfrm>
        </p:spPr>
        <p:txBody>
          <a:bodyPr anchor="t">
            <a:normAutofit/>
          </a:bodyPr>
          <a:lstStyle>
            <a:lvl1pPr>
              <a:defRPr sz="992"/>
            </a:lvl1pPr>
            <a:lvl2pPr>
              <a:defRPr sz="882"/>
            </a:lvl2pPr>
            <a:lvl3pPr>
              <a:defRPr sz="772"/>
            </a:lvl3pPr>
            <a:lvl4pPr>
              <a:defRPr sz="661"/>
            </a:lvl4pPr>
            <a:lvl5pPr>
              <a:defRPr sz="661"/>
            </a:lvl5pPr>
            <a:lvl6pPr>
              <a:defRPr sz="661"/>
            </a:lvl6pPr>
            <a:lvl7pPr>
              <a:defRPr sz="661"/>
            </a:lvl7pPr>
            <a:lvl8pPr>
              <a:defRPr sz="661"/>
            </a:lvl8pPr>
            <a:lvl9pPr>
              <a:defRPr sz="66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845214" y="2939874"/>
            <a:ext cx="1911508" cy="635222"/>
          </a:xfrm>
        </p:spPr>
        <p:txBody>
          <a:bodyPr anchor="b">
            <a:noAutofit/>
          </a:bodyPr>
          <a:lstStyle>
            <a:lvl1pPr marL="0" indent="0">
              <a:buNone/>
              <a:defRPr sz="1543" b="0">
                <a:solidFill>
                  <a:schemeClr val="accent1">
                    <a:lumMod val="75000"/>
                  </a:schemeClr>
                </a:solidFill>
              </a:defRPr>
            </a:lvl1pPr>
            <a:lvl2pPr marL="252009" indent="0">
              <a:buNone/>
              <a:defRPr sz="1102" b="1"/>
            </a:lvl2pPr>
            <a:lvl3pPr marL="504017" indent="0">
              <a:buNone/>
              <a:defRPr sz="992" b="1"/>
            </a:lvl3pPr>
            <a:lvl4pPr marL="756026" indent="0">
              <a:buNone/>
              <a:defRPr sz="882" b="1"/>
            </a:lvl4pPr>
            <a:lvl5pPr marL="1008035" indent="0">
              <a:buNone/>
              <a:defRPr sz="882" b="1"/>
            </a:lvl5pPr>
            <a:lvl6pPr marL="1260043" indent="0">
              <a:buNone/>
              <a:defRPr sz="882" b="1"/>
            </a:lvl6pPr>
            <a:lvl7pPr marL="1512052" indent="0">
              <a:buNone/>
              <a:defRPr sz="882" b="1"/>
            </a:lvl7pPr>
            <a:lvl8pPr marL="1764060" indent="0">
              <a:buNone/>
              <a:defRPr sz="882" b="1"/>
            </a:lvl8pPr>
            <a:lvl9pPr marL="2016069" indent="0">
              <a:buNone/>
              <a:defRPr sz="882" b="1"/>
            </a:lvl9pPr>
          </a:lstStyle>
          <a:p>
            <a:pPr lvl="0"/>
            <a:r>
              <a:rPr lang="en-US"/>
              <a:t>Click to edit Master text styles</a:t>
            </a:r>
          </a:p>
        </p:txBody>
      </p:sp>
      <p:sp>
        <p:nvSpPr>
          <p:cNvPr id="6" name="Content Placeholder 5"/>
          <p:cNvSpPr>
            <a:spLocks noGrp="1"/>
          </p:cNvSpPr>
          <p:nvPr>
            <p:ph sz="quarter" idx="4"/>
          </p:nvPr>
        </p:nvSpPr>
        <p:spPr>
          <a:xfrm>
            <a:off x="2732521" y="3676591"/>
            <a:ext cx="2024199" cy="2937954"/>
          </a:xfrm>
        </p:spPr>
        <p:txBody>
          <a:bodyPr anchor="t">
            <a:normAutofit/>
          </a:bodyPr>
          <a:lstStyle>
            <a:lvl1pPr>
              <a:defRPr sz="992"/>
            </a:lvl1pPr>
            <a:lvl2pPr>
              <a:defRPr sz="882"/>
            </a:lvl2pPr>
            <a:lvl3pPr>
              <a:defRPr sz="772"/>
            </a:lvl3pPr>
            <a:lvl4pPr>
              <a:defRPr sz="661"/>
            </a:lvl4pPr>
            <a:lvl5pPr>
              <a:defRPr sz="661"/>
            </a:lvl5pPr>
            <a:lvl6pPr>
              <a:defRPr sz="661"/>
            </a:lvl6pPr>
            <a:lvl7pPr>
              <a:defRPr sz="661"/>
            </a:lvl7pPr>
            <a:lvl8pPr>
              <a:defRPr sz="661"/>
            </a:lvl8pPr>
            <a:lvl9pPr>
              <a:defRPr sz="66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ED4263-DB46-414E-A789-4AE9A0C2132B}" type="datetime1">
              <a:rPr lang="en-US" smtClean="0"/>
              <a:t>2/15/2022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0856224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9783" y="419984"/>
            <a:ext cx="4205511" cy="16463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9152" y="2424690"/>
            <a:ext cx="1990924" cy="697246"/>
          </a:xfrm>
        </p:spPr>
        <p:txBody>
          <a:bodyPr anchor="b">
            <a:noAutofit/>
          </a:bodyPr>
          <a:lstStyle>
            <a:lvl1pPr marL="0" indent="0">
              <a:lnSpc>
                <a:spcPct val="100000"/>
              </a:lnSpc>
              <a:buNone/>
              <a:defRPr sz="992" b="1" cap="all" spc="83" baseline="0">
                <a:solidFill>
                  <a:schemeClr val="tx2"/>
                </a:solidFill>
              </a:defRPr>
            </a:lvl1pPr>
            <a:lvl2pPr marL="189006" indent="0">
              <a:buNone/>
              <a:defRPr sz="827" b="1"/>
            </a:lvl2pPr>
            <a:lvl3pPr marL="378013" indent="0">
              <a:buNone/>
              <a:defRPr sz="744" b="1"/>
            </a:lvl3pPr>
            <a:lvl4pPr marL="567019" indent="0">
              <a:buNone/>
              <a:defRPr sz="661" b="1"/>
            </a:lvl4pPr>
            <a:lvl5pPr marL="756026" indent="0">
              <a:buNone/>
              <a:defRPr sz="661" b="1"/>
            </a:lvl5pPr>
            <a:lvl6pPr marL="945032" indent="0">
              <a:buNone/>
              <a:defRPr sz="661" b="1"/>
            </a:lvl6pPr>
            <a:lvl7pPr marL="1134039" indent="0">
              <a:buNone/>
              <a:defRPr sz="661" b="1"/>
            </a:lvl7pPr>
            <a:lvl8pPr marL="1323045" indent="0">
              <a:buNone/>
              <a:defRPr sz="661" b="1"/>
            </a:lvl8pPr>
            <a:lvl9pPr marL="1512052" indent="0">
              <a:buNone/>
              <a:defRPr sz="661" b="1"/>
            </a:lvl9pPr>
          </a:lstStyle>
          <a:p>
            <a:pPr lvl="0"/>
            <a:r>
              <a:rPr lang="en-US"/>
              <a:t>Click to edit Master text styles</a:t>
            </a:r>
          </a:p>
        </p:txBody>
      </p:sp>
      <p:sp>
        <p:nvSpPr>
          <p:cNvPr id="4" name="Content Placeholder 3"/>
          <p:cNvSpPr>
            <a:spLocks noGrp="1"/>
          </p:cNvSpPr>
          <p:nvPr>
            <p:ph sz="half" idx="2"/>
          </p:nvPr>
        </p:nvSpPr>
        <p:spPr>
          <a:xfrm>
            <a:off x="519152" y="3206746"/>
            <a:ext cx="1990924" cy="33029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742515" y="2424690"/>
            <a:ext cx="1990924" cy="697246"/>
          </a:xfrm>
        </p:spPr>
        <p:txBody>
          <a:bodyPr anchor="b">
            <a:noAutofit/>
          </a:bodyPr>
          <a:lstStyle>
            <a:lvl1pPr marL="0" indent="0">
              <a:lnSpc>
                <a:spcPct val="100000"/>
              </a:lnSpc>
              <a:buNone/>
              <a:defRPr sz="992" b="1" cap="all" spc="83" baseline="0">
                <a:solidFill>
                  <a:schemeClr val="tx2"/>
                </a:solidFill>
              </a:defRPr>
            </a:lvl1pPr>
            <a:lvl2pPr marL="189006" indent="0">
              <a:buNone/>
              <a:defRPr sz="827" b="1"/>
            </a:lvl2pPr>
            <a:lvl3pPr marL="378013" indent="0">
              <a:buNone/>
              <a:defRPr sz="744" b="1"/>
            </a:lvl3pPr>
            <a:lvl4pPr marL="567019" indent="0">
              <a:buNone/>
              <a:defRPr sz="661" b="1"/>
            </a:lvl4pPr>
            <a:lvl5pPr marL="756026" indent="0">
              <a:buNone/>
              <a:defRPr sz="661" b="1"/>
            </a:lvl5pPr>
            <a:lvl6pPr marL="945032" indent="0">
              <a:buNone/>
              <a:defRPr sz="661" b="1"/>
            </a:lvl6pPr>
            <a:lvl7pPr marL="1134039" indent="0">
              <a:buNone/>
              <a:defRPr sz="661" b="1"/>
            </a:lvl7pPr>
            <a:lvl8pPr marL="1323045" indent="0">
              <a:buNone/>
              <a:defRPr sz="661" b="1"/>
            </a:lvl8pPr>
            <a:lvl9pPr marL="1512052" indent="0">
              <a:buNone/>
              <a:defRPr sz="661" b="1"/>
            </a:lvl9pPr>
          </a:lstStyle>
          <a:p>
            <a:pPr lvl="0"/>
            <a:r>
              <a:rPr lang="en-US"/>
              <a:t>Click to edit Master text styles</a:t>
            </a:r>
          </a:p>
        </p:txBody>
      </p:sp>
      <p:sp>
        <p:nvSpPr>
          <p:cNvPr id="6" name="Content Placeholder 5"/>
          <p:cNvSpPr>
            <a:spLocks noGrp="1"/>
          </p:cNvSpPr>
          <p:nvPr>
            <p:ph sz="quarter" idx="4"/>
          </p:nvPr>
        </p:nvSpPr>
        <p:spPr>
          <a:xfrm>
            <a:off x="2742515" y="3206746"/>
            <a:ext cx="1990924" cy="33029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0CE3DD-F53F-4BDA-A2E0-2CFEA7D43451}" type="datetime1">
              <a:rPr lang="en-US" smtClean="0"/>
              <a:t>2/15/2022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8905118"/>
      </p:ext>
    </p:extLst>
  </p:cSld>
  <p:clrMapOvr>
    <a:masterClrMapping/>
  </p:clrMapOvr>
  <p:extLst mod="1">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C06523-B880-4779-A791-B00FF1D05E0C}" type="datetime1">
              <a:rPr lang="en-US" smtClean="0"/>
              <a:t>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2062706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B8A4D8-73A0-4E44-9669-BE67E0A52496}" type="datetime1">
              <a:rPr lang="en-US" smtClean="0"/>
              <a:t>2/15/2022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6238095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3055033" y="0"/>
            <a:ext cx="1985280" cy="7559675"/>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3446978" y="503979"/>
            <a:ext cx="1278316" cy="1319108"/>
          </a:xfrm>
        </p:spPr>
        <p:txBody>
          <a:bodyPr anchor="b">
            <a:normAutofit/>
          </a:bodyPr>
          <a:lstStyle>
            <a:lvl1pPr>
              <a:lnSpc>
                <a:spcPct val="100000"/>
              </a:lnSpc>
              <a:defRPr sz="992" b="1" i="0" cap="all" spc="124"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16281" y="1014545"/>
            <a:ext cx="2545961" cy="5495176"/>
          </a:xfrm>
        </p:spPr>
        <p:txBody>
          <a:bodyPr/>
          <a:lstStyle>
            <a:lvl1pPr>
              <a:defRPr sz="1323"/>
            </a:lvl1pPr>
            <a:lvl2pPr>
              <a:defRPr sz="1158"/>
            </a:lvl2pPr>
            <a:lvl3pPr>
              <a:defRPr sz="992"/>
            </a:lvl3pPr>
            <a:lvl4pPr>
              <a:defRPr sz="827"/>
            </a:lvl4pPr>
            <a:lvl5pPr>
              <a:defRPr sz="827"/>
            </a:lvl5pPr>
            <a:lvl6pPr>
              <a:defRPr sz="827"/>
            </a:lvl6pPr>
            <a:lvl7pPr>
              <a:defRPr sz="827"/>
            </a:lvl7pPr>
            <a:lvl8pPr>
              <a:defRPr sz="827"/>
            </a:lvl8pPr>
            <a:lvl9pPr>
              <a:defRPr sz="82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46978" y="1919500"/>
            <a:ext cx="1278316" cy="4590220"/>
          </a:xfrm>
        </p:spPr>
        <p:txBody>
          <a:bodyPr>
            <a:normAutofit/>
          </a:bodyPr>
          <a:lstStyle>
            <a:lvl1pPr marL="0" indent="0">
              <a:lnSpc>
                <a:spcPct val="110000"/>
              </a:lnSpc>
              <a:spcBef>
                <a:spcPts val="661"/>
              </a:spcBef>
              <a:buNone/>
              <a:defRPr sz="772" baseline="0">
                <a:solidFill>
                  <a:schemeClr val="bg2"/>
                </a:solidFill>
              </a:defRPr>
            </a:lvl1pPr>
            <a:lvl2pPr marL="189006" indent="0">
              <a:buNone/>
              <a:defRPr sz="579"/>
            </a:lvl2pPr>
            <a:lvl3pPr marL="378013" indent="0">
              <a:buNone/>
              <a:defRPr sz="496"/>
            </a:lvl3pPr>
            <a:lvl4pPr marL="567019" indent="0">
              <a:buNone/>
              <a:defRPr sz="413"/>
            </a:lvl4pPr>
            <a:lvl5pPr marL="756026" indent="0">
              <a:buNone/>
              <a:defRPr sz="413"/>
            </a:lvl5pPr>
            <a:lvl6pPr marL="945032" indent="0">
              <a:buNone/>
              <a:defRPr sz="413"/>
            </a:lvl6pPr>
            <a:lvl7pPr marL="1134039" indent="0">
              <a:buNone/>
              <a:defRPr sz="413"/>
            </a:lvl7pPr>
            <a:lvl8pPr marL="1323045" indent="0">
              <a:buNone/>
              <a:defRPr sz="413"/>
            </a:lvl8pPr>
            <a:lvl9pPr marL="1512052" indent="0">
              <a:buNone/>
              <a:defRPr sz="413"/>
            </a:lvl9pPr>
          </a:lstStyle>
          <a:p>
            <a:pPr lvl="0"/>
            <a:r>
              <a:rPr lang="en-US"/>
              <a:t>Click to edit Master text styles</a:t>
            </a:r>
          </a:p>
        </p:txBody>
      </p:sp>
      <p:sp>
        <p:nvSpPr>
          <p:cNvPr id="5" name="Date Placeholder 4"/>
          <p:cNvSpPr>
            <a:spLocks noGrp="1"/>
          </p:cNvSpPr>
          <p:nvPr>
            <p:ph type="dt" sz="half" idx="10"/>
          </p:nvPr>
        </p:nvSpPr>
        <p:spPr>
          <a:xfrm>
            <a:off x="316281" y="7028005"/>
            <a:ext cx="509883" cy="384115"/>
          </a:xfrm>
        </p:spPr>
        <p:txBody>
          <a:bodyPr/>
          <a:lstStyle/>
          <a:p>
            <a:fld id="{E6DFC261-F53E-4BEA-AD97-5F6E12DEC197}" type="datetime1">
              <a:rPr lang="en-US" smtClean="0"/>
              <a:t>2/15/2022</a:t>
            </a:fld>
            <a:endParaRPr lang="en-US"/>
          </a:p>
        </p:txBody>
      </p:sp>
      <p:sp>
        <p:nvSpPr>
          <p:cNvPr id="6" name="Footer Placeholder 5"/>
          <p:cNvSpPr>
            <a:spLocks noGrp="1"/>
          </p:cNvSpPr>
          <p:nvPr>
            <p:ph type="ftr" sz="quarter" idx="11"/>
          </p:nvPr>
        </p:nvSpPr>
        <p:spPr>
          <a:xfrm>
            <a:off x="869661" y="7028005"/>
            <a:ext cx="1439573" cy="381176"/>
          </a:xfrm>
        </p:spPr>
        <p:txBody>
          <a:bodyPr/>
          <a:lstStyle/>
          <a:p>
            <a:endParaRPr lang="en-US"/>
          </a:p>
        </p:txBody>
      </p:sp>
      <p:sp>
        <p:nvSpPr>
          <p:cNvPr id="7" name="Slide Number Placeholder 6"/>
          <p:cNvSpPr>
            <a:spLocks noGrp="1"/>
          </p:cNvSpPr>
          <p:nvPr>
            <p:ph type="sldNum" sz="quarter" idx="12"/>
          </p:nvPr>
        </p:nvSpPr>
        <p:spPr>
          <a:xfrm>
            <a:off x="2352731" y="7028005"/>
            <a:ext cx="509511" cy="381176"/>
          </a:xfrm>
        </p:spPr>
        <p:txBody>
          <a:bodyPr/>
          <a:lstStyle/>
          <a:p>
            <a:fld id="{B6F15528-21DE-4FAA-801E-634DDDAF4B2B}" type="slidenum">
              <a:rPr lang="en-US" smtClean="0"/>
              <a:pPr/>
              <a:t>‹#›</a:t>
            </a:fld>
            <a:endParaRPr lang="en-US"/>
          </a:p>
        </p:txBody>
      </p:sp>
      <p:sp>
        <p:nvSpPr>
          <p:cNvPr id="8" name="Rectangle 7"/>
          <p:cNvSpPr/>
          <p:nvPr/>
        </p:nvSpPr>
        <p:spPr>
          <a:xfrm>
            <a:off x="0"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58495803"/>
      </p:ext>
    </p:extLst>
  </p:cSld>
  <p:clrMapOvr>
    <a:masterClrMapping/>
  </p:clrMapOvr>
  <p:extLst mod="1">
    <p:ext uri="{DCECCB84-F9BA-43D5-87BE-67443E8EF086}">
      <p15:sldGuideLst xmlns:p15="http://schemas.microsoft.com/office/powerpoint/2012/main">
        <p15:guide id="1" orient="horz" pos="696">
          <p15:clr>
            <a:srgbClr val="FBAE40"/>
          </p15:clr>
        </p15:guide>
        <p15:guide id="0" orient="horz" pos="575" userDrawn="1">
          <p15:clr>
            <a:srgbClr val="FBAE40"/>
          </p15:clr>
        </p15:guide>
        <p15:guide id="2" orient="horz" pos="767" userDrawn="1">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17187" y="2"/>
            <a:ext cx="3040884" cy="7559674"/>
          </a:xfrm>
        </p:spPr>
        <p:txBody>
          <a:bodyPr anchor="t"/>
          <a:lstStyle>
            <a:lvl1pPr marL="0" indent="0">
              <a:buNone/>
              <a:defRPr sz="1323"/>
            </a:lvl1pPr>
            <a:lvl2pPr marL="189006" indent="0">
              <a:buNone/>
              <a:defRPr sz="1158"/>
            </a:lvl2pPr>
            <a:lvl3pPr marL="378013" indent="0">
              <a:buNone/>
              <a:defRPr sz="992"/>
            </a:lvl3pPr>
            <a:lvl4pPr marL="567019" indent="0">
              <a:buNone/>
              <a:defRPr sz="827"/>
            </a:lvl4pPr>
            <a:lvl5pPr marL="756026" indent="0">
              <a:buNone/>
              <a:defRPr sz="827"/>
            </a:lvl5pPr>
            <a:lvl6pPr marL="945032" indent="0">
              <a:buNone/>
              <a:defRPr sz="827"/>
            </a:lvl6pPr>
            <a:lvl7pPr marL="1134039" indent="0">
              <a:buNone/>
              <a:defRPr sz="827"/>
            </a:lvl7pPr>
            <a:lvl8pPr marL="1323045" indent="0">
              <a:buNone/>
              <a:defRPr sz="827"/>
            </a:lvl8pPr>
            <a:lvl9pPr marL="1512052" indent="0">
              <a:buNone/>
              <a:defRPr sz="827"/>
            </a:lvl9pPr>
          </a:lstStyle>
          <a:p>
            <a:r>
              <a:rPr lang="en-US"/>
              <a:t>Click icon to add picture</a:t>
            </a:r>
            <a:endParaRPr lang="en-US" dirty="0"/>
          </a:p>
        </p:txBody>
      </p:sp>
      <p:sp>
        <p:nvSpPr>
          <p:cNvPr id="11" name="Freeform 11" title="right scallop background shape"/>
          <p:cNvSpPr/>
          <p:nvPr/>
        </p:nvSpPr>
        <p:spPr bwMode="auto">
          <a:xfrm>
            <a:off x="3055033" y="0"/>
            <a:ext cx="1985280" cy="7559675"/>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46977" y="503978"/>
            <a:ext cx="1278317" cy="1319107"/>
          </a:xfrm>
        </p:spPr>
        <p:txBody>
          <a:bodyPr anchor="b">
            <a:normAutofit/>
          </a:bodyPr>
          <a:lstStyle>
            <a:lvl1pPr>
              <a:lnSpc>
                <a:spcPct val="100000"/>
              </a:lnSpc>
              <a:defRPr sz="992" b="1" i="0" spc="124"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3446977" y="1919500"/>
            <a:ext cx="1278317" cy="4590220"/>
          </a:xfrm>
        </p:spPr>
        <p:txBody>
          <a:bodyPr>
            <a:normAutofit/>
          </a:bodyPr>
          <a:lstStyle>
            <a:lvl1pPr marL="0" indent="0">
              <a:lnSpc>
                <a:spcPct val="110000"/>
              </a:lnSpc>
              <a:spcBef>
                <a:spcPts val="661"/>
              </a:spcBef>
              <a:buNone/>
              <a:defRPr sz="772" baseline="0">
                <a:solidFill>
                  <a:schemeClr val="bg2"/>
                </a:solidFill>
              </a:defRPr>
            </a:lvl1pPr>
            <a:lvl2pPr marL="189006" indent="0">
              <a:buNone/>
              <a:defRPr sz="579"/>
            </a:lvl2pPr>
            <a:lvl3pPr marL="378013" indent="0">
              <a:buNone/>
              <a:defRPr sz="496"/>
            </a:lvl3pPr>
            <a:lvl4pPr marL="567019" indent="0">
              <a:buNone/>
              <a:defRPr sz="413"/>
            </a:lvl4pPr>
            <a:lvl5pPr marL="756026" indent="0">
              <a:buNone/>
              <a:defRPr sz="413"/>
            </a:lvl5pPr>
            <a:lvl6pPr marL="945032" indent="0">
              <a:buNone/>
              <a:defRPr sz="413"/>
            </a:lvl6pPr>
            <a:lvl7pPr marL="1134039" indent="0">
              <a:buNone/>
              <a:defRPr sz="413"/>
            </a:lvl7pPr>
            <a:lvl8pPr marL="1323045" indent="0">
              <a:buNone/>
              <a:defRPr sz="413"/>
            </a:lvl8pPr>
            <a:lvl9pPr marL="1512052" indent="0">
              <a:buNone/>
              <a:defRPr sz="413"/>
            </a:lvl9pPr>
          </a:lstStyle>
          <a:p>
            <a:pPr lvl="0"/>
            <a:r>
              <a:rPr lang="en-US"/>
              <a:t>Click to edit Master text styles</a:t>
            </a:r>
          </a:p>
        </p:txBody>
      </p:sp>
      <p:sp>
        <p:nvSpPr>
          <p:cNvPr id="5" name="Date Placeholder 4"/>
          <p:cNvSpPr>
            <a:spLocks noGrp="1"/>
          </p:cNvSpPr>
          <p:nvPr>
            <p:ph type="dt" sz="half" idx="10"/>
          </p:nvPr>
        </p:nvSpPr>
        <p:spPr>
          <a:xfrm>
            <a:off x="316653" y="7028005"/>
            <a:ext cx="509511" cy="384115"/>
          </a:xfrm>
        </p:spPr>
        <p:txBody>
          <a:bodyPr/>
          <a:lstStyle/>
          <a:p>
            <a:fld id="{B116E093-3244-4F60-897F-D3957EEE92BF}" type="datetime1">
              <a:rPr lang="en-US" smtClean="0"/>
              <a:t>2/15/2022</a:t>
            </a:fld>
            <a:endParaRPr lang="en-US"/>
          </a:p>
        </p:txBody>
      </p:sp>
      <p:sp>
        <p:nvSpPr>
          <p:cNvPr id="6" name="Footer Placeholder 5"/>
          <p:cNvSpPr>
            <a:spLocks noGrp="1"/>
          </p:cNvSpPr>
          <p:nvPr>
            <p:ph type="ftr" sz="quarter" idx="11"/>
          </p:nvPr>
        </p:nvSpPr>
        <p:spPr>
          <a:xfrm>
            <a:off x="869661" y="7028005"/>
            <a:ext cx="1439573" cy="381176"/>
          </a:xfrm>
        </p:spPr>
        <p:txBody>
          <a:bodyPr/>
          <a:lstStyle/>
          <a:p>
            <a:endParaRPr lang="en-US"/>
          </a:p>
        </p:txBody>
      </p:sp>
      <p:sp>
        <p:nvSpPr>
          <p:cNvPr id="7" name="Slide Number Placeholder 6"/>
          <p:cNvSpPr>
            <a:spLocks noGrp="1"/>
          </p:cNvSpPr>
          <p:nvPr>
            <p:ph type="sldNum" sz="quarter" idx="12"/>
          </p:nvPr>
        </p:nvSpPr>
        <p:spPr>
          <a:xfrm>
            <a:off x="2346057" y="7028005"/>
            <a:ext cx="522254" cy="381176"/>
          </a:xfrm>
        </p:spPr>
        <p:txBody>
          <a:bodyPr/>
          <a:lstStyle/>
          <a:p>
            <a:fld id="{B6F15528-21DE-4FAA-801E-634DDDAF4B2B}" type="slidenum">
              <a:rPr lang="en-US" smtClean="0"/>
              <a:pPr/>
              <a:t>‹#›</a:t>
            </a:fld>
            <a:endParaRPr lang="en-US"/>
          </a:p>
        </p:txBody>
      </p:sp>
      <p:sp>
        <p:nvSpPr>
          <p:cNvPr id="13" name="Rectangle 12" title="left edge border"/>
          <p:cNvSpPr/>
          <p:nvPr/>
        </p:nvSpPr>
        <p:spPr>
          <a:xfrm>
            <a:off x="0"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4445907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2EFE25-BC49-4619-A194-23220519050B}"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6980139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01683" y="421510"/>
            <a:ext cx="976715" cy="617340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82" y="421510"/>
            <a:ext cx="3202295" cy="61734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596BBB-71FC-47D8-8344-F2A63BBCE67E}"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320507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1137221" y="695492"/>
            <a:ext cx="2883059" cy="5764252"/>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445874" y="1210770"/>
            <a:ext cx="4265753" cy="4844660"/>
          </a:xfrm>
        </p:spPr>
        <p:txBody>
          <a:bodyPr anchor="ctr">
            <a:noAutofit/>
          </a:bodyPr>
          <a:lstStyle>
            <a:lvl1pPr algn="ctr">
              <a:defRPr sz="4134" spc="331" baseline="0"/>
            </a:lvl1pPr>
          </a:lstStyle>
          <a:p>
            <a:r>
              <a:rPr lang="en-US"/>
              <a:t>Click to edit Master title style</a:t>
            </a:r>
            <a:endParaRPr lang="en-US" dirty="0"/>
          </a:p>
        </p:txBody>
      </p:sp>
      <p:sp>
        <p:nvSpPr>
          <p:cNvPr id="3" name="Subtitle 2"/>
          <p:cNvSpPr>
            <a:spLocks noGrp="1"/>
          </p:cNvSpPr>
          <p:nvPr>
            <p:ph type="subTitle" idx="1"/>
          </p:nvPr>
        </p:nvSpPr>
        <p:spPr>
          <a:xfrm>
            <a:off x="915725" y="6590958"/>
            <a:ext cx="3326050" cy="818225"/>
          </a:xfrm>
        </p:spPr>
        <p:txBody>
          <a:bodyPr anchor="t">
            <a:normAutofit/>
          </a:bodyPr>
          <a:lstStyle>
            <a:lvl1pPr marL="0" indent="0" algn="ctr">
              <a:lnSpc>
                <a:spcPct val="100000"/>
              </a:lnSpc>
              <a:buNone/>
              <a:defRPr sz="827" b="1" i="0" cap="all" spc="165" baseline="0">
                <a:solidFill>
                  <a:schemeClr val="tx2"/>
                </a:solidFill>
              </a:defRPr>
            </a:lvl1pPr>
            <a:lvl2pPr marL="189006" indent="0" algn="ctr">
              <a:buNone/>
              <a:defRPr sz="827"/>
            </a:lvl2pPr>
            <a:lvl3pPr marL="378013" indent="0" algn="ctr">
              <a:buNone/>
              <a:defRPr sz="744"/>
            </a:lvl3pPr>
            <a:lvl4pPr marL="567019" indent="0" algn="ctr">
              <a:buNone/>
              <a:defRPr sz="661"/>
            </a:lvl4pPr>
            <a:lvl5pPr marL="756026" indent="0" algn="ctr">
              <a:buNone/>
              <a:defRPr sz="661"/>
            </a:lvl5pPr>
            <a:lvl6pPr marL="945032" indent="0" algn="ctr">
              <a:buNone/>
              <a:defRPr sz="661"/>
            </a:lvl6pPr>
            <a:lvl7pPr marL="1134039" indent="0" algn="ctr">
              <a:buNone/>
              <a:defRPr sz="661"/>
            </a:lvl7pPr>
            <a:lvl8pPr marL="1323045" indent="0" algn="ctr">
              <a:buNone/>
              <a:defRPr sz="661"/>
            </a:lvl8pPr>
            <a:lvl9pPr marL="1512052" indent="0" algn="ctr">
              <a:buNone/>
              <a:defRPr sz="661"/>
            </a:lvl9pPr>
          </a:lstStyle>
          <a:p>
            <a:r>
              <a:rPr lang="en-US"/>
              <a:t>Click to edit Master subtitle style</a:t>
            </a:r>
            <a:endParaRPr lang="en-US" dirty="0"/>
          </a:p>
        </p:txBody>
      </p:sp>
      <p:sp>
        <p:nvSpPr>
          <p:cNvPr id="4" name="Date Placeholder 3"/>
          <p:cNvSpPr>
            <a:spLocks noGrp="1"/>
          </p:cNvSpPr>
          <p:nvPr>
            <p:ph type="dt" sz="half" idx="10"/>
          </p:nvPr>
        </p:nvSpPr>
        <p:spPr>
          <a:xfrm>
            <a:off x="445874" y="7028005"/>
            <a:ext cx="963134" cy="384115"/>
          </a:xfrm>
        </p:spPr>
        <p:txBody>
          <a:bodyPr/>
          <a:lstStyle>
            <a:lvl1pPr>
              <a:defRPr baseline="0">
                <a:solidFill>
                  <a:schemeClr val="accent1">
                    <a:lumMod val="50000"/>
                  </a:schemeClr>
                </a:solidFill>
              </a:defRPr>
            </a:lvl1pPr>
          </a:lstStyle>
          <a:p>
            <a:fld id="{98CCA332-AEE1-4A91-955E-7BC07E464D71}" type="datetime1">
              <a:rPr lang="en-US" smtClean="0"/>
              <a:t>2/15/2022</a:t>
            </a:fld>
            <a:endParaRPr lang="en-US"/>
          </a:p>
        </p:txBody>
      </p:sp>
      <p:sp>
        <p:nvSpPr>
          <p:cNvPr id="5" name="Footer Placeholder 4"/>
          <p:cNvSpPr>
            <a:spLocks noGrp="1"/>
          </p:cNvSpPr>
          <p:nvPr>
            <p:ph type="ftr" sz="quarter" idx="11"/>
          </p:nvPr>
        </p:nvSpPr>
        <p:spPr>
          <a:xfrm>
            <a:off x="1728197" y="7028005"/>
            <a:ext cx="1701106" cy="38117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3748493" y="7028005"/>
            <a:ext cx="963134" cy="381176"/>
          </a:xfrm>
        </p:spPr>
        <p:txBody>
          <a:bodyPr/>
          <a:lstStyle>
            <a:lvl1pPr>
              <a:defRPr baseline="0">
                <a:solidFill>
                  <a:schemeClr val="accent1">
                    <a:lumMod val="50000"/>
                  </a:schemeClr>
                </a:solidFill>
              </a:defRPr>
            </a:lvl1pPr>
          </a:lstStyle>
          <a:p>
            <a:fld id="{B6F15528-21DE-4FAA-801E-634DDDAF4B2B}" type="slidenum">
              <a:rPr lang="en-US" smtClean="0"/>
              <a:pPr/>
              <a:t>‹#›</a:t>
            </a:fld>
            <a:endParaRPr lang="en-US"/>
          </a:p>
        </p:txBody>
      </p:sp>
      <p:sp>
        <p:nvSpPr>
          <p:cNvPr id="13" name="Rectangle 12"/>
          <p:cNvSpPr/>
          <p:nvPr/>
        </p:nvSpPr>
        <p:spPr>
          <a:xfrm>
            <a:off x="0" y="0"/>
            <a:ext cx="117187" cy="7559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117187" cy="7559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3122516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F3E710-0806-4011-839C-B5976EC635BE}"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3993060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1163604" cy="7559675"/>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1340665" y="1183764"/>
            <a:ext cx="3384629" cy="4480499"/>
          </a:xfrm>
        </p:spPr>
        <p:txBody>
          <a:bodyPr anchor="b">
            <a:normAutofit/>
          </a:bodyPr>
          <a:lstStyle>
            <a:lvl1pPr>
              <a:defRPr sz="3473" spc="331"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40665" y="5687705"/>
            <a:ext cx="2901110" cy="1048450"/>
          </a:xfrm>
        </p:spPr>
        <p:txBody>
          <a:bodyPr>
            <a:normAutofit/>
          </a:bodyPr>
          <a:lstStyle>
            <a:lvl1pPr marL="0" indent="0">
              <a:lnSpc>
                <a:spcPct val="100000"/>
              </a:lnSpc>
              <a:buNone/>
              <a:defRPr sz="827" b="1" i="0" cap="all" spc="165" baseline="0">
                <a:solidFill>
                  <a:schemeClr val="accent1"/>
                </a:solidFill>
              </a:defRPr>
            </a:lvl1pPr>
            <a:lvl2pPr marL="189006" indent="0">
              <a:buNone/>
              <a:defRPr sz="827">
                <a:solidFill>
                  <a:schemeClr val="tx1">
                    <a:tint val="75000"/>
                  </a:schemeClr>
                </a:solidFill>
              </a:defRPr>
            </a:lvl2pPr>
            <a:lvl3pPr marL="378013" indent="0">
              <a:buNone/>
              <a:defRPr sz="744">
                <a:solidFill>
                  <a:schemeClr val="tx1">
                    <a:tint val="75000"/>
                  </a:schemeClr>
                </a:solidFill>
              </a:defRPr>
            </a:lvl3pPr>
            <a:lvl4pPr marL="567019" indent="0">
              <a:buNone/>
              <a:defRPr sz="661">
                <a:solidFill>
                  <a:schemeClr val="tx1">
                    <a:tint val="75000"/>
                  </a:schemeClr>
                </a:solidFill>
              </a:defRPr>
            </a:lvl4pPr>
            <a:lvl5pPr marL="756026" indent="0">
              <a:buNone/>
              <a:defRPr sz="661">
                <a:solidFill>
                  <a:schemeClr val="tx1">
                    <a:tint val="75000"/>
                  </a:schemeClr>
                </a:solidFill>
              </a:defRPr>
            </a:lvl5pPr>
            <a:lvl6pPr marL="945032" indent="0">
              <a:buNone/>
              <a:defRPr sz="661">
                <a:solidFill>
                  <a:schemeClr val="tx1">
                    <a:tint val="75000"/>
                  </a:schemeClr>
                </a:solidFill>
              </a:defRPr>
            </a:lvl6pPr>
            <a:lvl7pPr marL="1134039" indent="0">
              <a:buNone/>
              <a:defRPr sz="661">
                <a:solidFill>
                  <a:schemeClr val="tx1">
                    <a:tint val="75000"/>
                  </a:schemeClr>
                </a:solidFill>
              </a:defRPr>
            </a:lvl7pPr>
            <a:lvl8pPr marL="1323045" indent="0">
              <a:buNone/>
              <a:defRPr sz="661">
                <a:solidFill>
                  <a:schemeClr val="tx1">
                    <a:tint val="75000"/>
                  </a:schemeClr>
                </a:solidFill>
              </a:defRPr>
            </a:lvl8pPr>
            <a:lvl9pPr marL="1512052" indent="0">
              <a:buNone/>
              <a:defRPr sz="66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338025" y="7028005"/>
            <a:ext cx="617615" cy="384115"/>
          </a:xfrm>
        </p:spPr>
        <p:txBody>
          <a:bodyPr/>
          <a:lstStyle>
            <a:lvl1pPr>
              <a:defRPr baseline="0">
                <a:solidFill>
                  <a:schemeClr val="tx2"/>
                </a:solidFill>
              </a:defRPr>
            </a:lvl1pPr>
          </a:lstStyle>
          <a:p>
            <a:fld id="{F9D9B41A-2E26-44A4-BCC5-3D973091787D}" type="datetime1">
              <a:rPr lang="en-US" smtClean="0"/>
              <a:t>2/15/2022</a:t>
            </a:fld>
            <a:endParaRPr lang="en-US"/>
          </a:p>
        </p:txBody>
      </p:sp>
      <p:sp>
        <p:nvSpPr>
          <p:cNvPr id="5" name="Footer Placeholder 4"/>
          <p:cNvSpPr>
            <a:spLocks noGrp="1"/>
          </p:cNvSpPr>
          <p:nvPr>
            <p:ph type="ftr" sz="quarter" idx="11"/>
          </p:nvPr>
        </p:nvSpPr>
        <p:spPr>
          <a:xfrm>
            <a:off x="2182426" y="7028005"/>
            <a:ext cx="1701106" cy="38117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4110317" y="7028005"/>
            <a:ext cx="614977" cy="381176"/>
          </a:xfrm>
        </p:spPr>
        <p:txBody>
          <a:bodyPr/>
          <a:lstStyle>
            <a:lvl1pPr>
              <a:defRPr baseline="0">
                <a:solidFill>
                  <a:schemeClr val="tx2"/>
                </a:solidFill>
              </a:defRPr>
            </a:lvl1pPr>
          </a:lstStyle>
          <a:p>
            <a:fld id="{B6F15528-21DE-4FAA-801E-634DDDAF4B2B}" type="slidenum">
              <a:rPr lang="en-US" smtClean="0"/>
              <a:pPr/>
              <a:t>‹#›</a:t>
            </a:fld>
            <a:endParaRPr lang="en-US"/>
          </a:p>
        </p:txBody>
      </p:sp>
      <p:sp>
        <p:nvSpPr>
          <p:cNvPr id="16" name="Freeform 11"/>
          <p:cNvSpPr/>
          <p:nvPr/>
        </p:nvSpPr>
        <p:spPr bwMode="auto">
          <a:xfrm>
            <a:off x="361480" y="0"/>
            <a:ext cx="680574" cy="7559675"/>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1163604" cy="7559675"/>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08190460"/>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CAF9C3-AEAB-4E00-8DEC-40DEFA638379}" type="datetime1">
              <a:rPr lang="en-US" smtClean="0"/>
              <a:t>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935293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82" y="2519892"/>
            <a:ext cx="1980843" cy="3989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748275" y="2519892"/>
            <a:ext cx="1980843" cy="3989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982A38-06A3-480F-8025-BB2CD32183A6}" type="datetime1">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86945691"/>
      </p:ext>
    </p:extLst>
  </p:cSld>
  <p:clrMapOvr>
    <a:masterClrMapping/>
  </p:clrMapOvr>
  <p:extLst mod="1">
    <p:ext uri="{DCECCB84-F9BA-43D5-87BE-67443E8EF086}">
      <p15:sldGuideLst xmlns:p15="http://schemas.microsoft.com/office/powerpoint/2012/main"/>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9783" y="419984"/>
            <a:ext cx="4205511" cy="16463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9152" y="2424690"/>
            <a:ext cx="1990924" cy="697246"/>
          </a:xfrm>
        </p:spPr>
        <p:txBody>
          <a:bodyPr anchor="b">
            <a:noAutofit/>
          </a:bodyPr>
          <a:lstStyle>
            <a:lvl1pPr marL="0" indent="0">
              <a:lnSpc>
                <a:spcPct val="100000"/>
              </a:lnSpc>
              <a:buNone/>
              <a:defRPr sz="992" b="1" cap="all" spc="83" baseline="0">
                <a:solidFill>
                  <a:schemeClr val="tx2"/>
                </a:solidFill>
              </a:defRPr>
            </a:lvl1pPr>
            <a:lvl2pPr marL="189006" indent="0">
              <a:buNone/>
              <a:defRPr sz="827" b="1"/>
            </a:lvl2pPr>
            <a:lvl3pPr marL="378013" indent="0">
              <a:buNone/>
              <a:defRPr sz="744" b="1"/>
            </a:lvl3pPr>
            <a:lvl4pPr marL="567019" indent="0">
              <a:buNone/>
              <a:defRPr sz="661" b="1"/>
            </a:lvl4pPr>
            <a:lvl5pPr marL="756026" indent="0">
              <a:buNone/>
              <a:defRPr sz="661" b="1"/>
            </a:lvl5pPr>
            <a:lvl6pPr marL="945032" indent="0">
              <a:buNone/>
              <a:defRPr sz="661" b="1"/>
            </a:lvl6pPr>
            <a:lvl7pPr marL="1134039" indent="0">
              <a:buNone/>
              <a:defRPr sz="661" b="1"/>
            </a:lvl7pPr>
            <a:lvl8pPr marL="1323045" indent="0">
              <a:buNone/>
              <a:defRPr sz="661" b="1"/>
            </a:lvl8pPr>
            <a:lvl9pPr marL="1512052" indent="0">
              <a:buNone/>
              <a:defRPr sz="661" b="1"/>
            </a:lvl9pPr>
          </a:lstStyle>
          <a:p>
            <a:pPr lvl="0"/>
            <a:r>
              <a:rPr lang="en-US"/>
              <a:t>Click to edit Master text styles</a:t>
            </a:r>
          </a:p>
        </p:txBody>
      </p:sp>
      <p:sp>
        <p:nvSpPr>
          <p:cNvPr id="4" name="Content Placeholder 3"/>
          <p:cNvSpPr>
            <a:spLocks noGrp="1"/>
          </p:cNvSpPr>
          <p:nvPr>
            <p:ph sz="half" idx="2"/>
          </p:nvPr>
        </p:nvSpPr>
        <p:spPr>
          <a:xfrm>
            <a:off x="519152" y="3206746"/>
            <a:ext cx="1990924" cy="33029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742515" y="2424690"/>
            <a:ext cx="1990924" cy="697246"/>
          </a:xfrm>
        </p:spPr>
        <p:txBody>
          <a:bodyPr anchor="b">
            <a:noAutofit/>
          </a:bodyPr>
          <a:lstStyle>
            <a:lvl1pPr marL="0" indent="0">
              <a:lnSpc>
                <a:spcPct val="100000"/>
              </a:lnSpc>
              <a:buNone/>
              <a:defRPr sz="992" b="1" cap="all" spc="83" baseline="0">
                <a:solidFill>
                  <a:schemeClr val="tx2"/>
                </a:solidFill>
              </a:defRPr>
            </a:lvl1pPr>
            <a:lvl2pPr marL="189006" indent="0">
              <a:buNone/>
              <a:defRPr sz="827" b="1"/>
            </a:lvl2pPr>
            <a:lvl3pPr marL="378013" indent="0">
              <a:buNone/>
              <a:defRPr sz="744" b="1"/>
            </a:lvl3pPr>
            <a:lvl4pPr marL="567019" indent="0">
              <a:buNone/>
              <a:defRPr sz="661" b="1"/>
            </a:lvl4pPr>
            <a:lvl5pPr marL="756026" indent="0">
              <a:buNone/>
              <a:defRPr sz="661" b="1"/>
            </a:lvl5pPr>
            <a:lvl6pPr marL="945032" indent="0">
              <a:buNone/>
              <a:defRPr sz="661" b="1"/>
            </a:lvl6pPr>
            <a:lvl7pPr marL="1134039" indent="0">
              <a:buNone/>
              <a:defRPr sz="661" b="1"/>
            </a:lvl7pPr>
            <a:lvl8pPr marL="1323045" indent="0">
              <a:buNone/>
              <a:defRPr sz="661" b="1"/>
            </a:lvl8pPr>
            <a:lvl9pPr marL="1512052" indent="0">
              <a:buNone/>
              <a:defRPr sz="661" b="1"/>
            </a:lvl9pPr>
          </a:lstStyle>
          <a:p>
            <a:pPr lvl="0"/>
            <a:r>
              <a:rPr lang="en-US"/>
              <a:t>Click to edit Master text styles</a:t>
            </a:r>
          </a:p>
        </p:txBody>
      </p:sp>
      <p:sp>
        <p:nvSpPr>
          <p:cNvPr id="6" name="Content Placeholder 5"/>
          <p:cNvSpPr>
            <a:spLocks noGrp="1"/>
          </p:cNvSpPr>
          <p:nvPr>
            <p:ph sz="quarter" idx="4"/>
          </p:nvPr>
        </p:nvSpPr>
        <p:spPr>
          <a:xfrm>
            <a:off x="2742515" y="3206746"/>
            <a:ext cx="1990924" cy="33029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53E790-3C22-435A-95E4-73CDB2A4A0C9}" type="datetime1">
              <a:rPr lang="en-US" smtClean="0"/>
              <a:t>2/15/2022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82775132"/>
      </p:ext>
    </p:extLst>
  </p:cSld>
  <p:clrMapOvr>
    <a:masterClrMapping/>
  </p:clrMapOvr>
  <p:extLst mod="1">
    <p:ext uri="{DCECCB84-F9BA-43D5-87BE-67443E8EF086}">
      <p15:sldGuideLst xmlns:p15="http://schemas.microsoft.com/office/powerpoint/2012/main"/>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FA4035-A578-4F20-9288-3B6A449D75F9}" type="datetime1">
              <a:rPr lang="en-US" smtClean="0"/>
              <a:t>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3450515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D6CAEC-F453-423E-B45F-CD72056ABF73}" type="datetime1">
              <a:rPr lang="en-US" smtClean="0"/>
              <a:t>2/15/2022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192701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3055033" y="0"/>
            <a:ext cx="1985280" cy="7559675"/>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3446978" y="503979"/>
            <a:ext cx="1278316" cy="1319108"/>
          </a:xfrm>
        </p:spPr>
        <p:txBody>
          <a:bodyPr anchor="b">
            <a:normAutofit/>
          </a:bodyPr>
          <a:lstStyle>
            <a:lvl1pPr>
              <a:lnSpc>
                <a:spcPct val="100000"/>
              </a:lnSpc>
              <a:defRPr sz="992" b="1" i="0" cap="all" spc="124"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16281" y="1014545"/>
            <a:ext cx="2545961" cy="5495176"/>
          </a:xfrm>
        </p:spPr>
        <p:txBody>
          <a:bodyPr/>
          <a:lstStyle>
            <a:lvl1pPr>
              <a:defRPr sz="1323"/>
            </a:lvl1pPr>
            <a:lvl2pPr>
              <a:defRPr sz="1158"/>
            </a:lvl2pPr>
            <a:lvl3pPr>
              <a:defRPr sz="992"/>
            </a:lvl3pPr>
            <a:lvl4pPr>
              <a:defRPr sz="827"/>
            </a:lvl4pPr>
            <a:lvl5pPr>
              <a:defRPr sz="827"/>
            </a:lvl5pPr>
            <a:lvl6pPr>
              <a:defRPr sz="827"/>
            </a:lvl6pPr>
            <a:lvl7pPr>
              <a:defRPr sz="827"/>
            </a:lvl7pPr>
            <a:lvl8pPr>
              <a:defRPr sz="827"/>
            </a:lvl8pPr>
            <a:lvl9pPr>
              <a:defRPr sz="82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46978" y="1919500"/>
            <a:ext cx="1278316" cy="4590220"/>
          </a:xfrm>
        </p:spPr>
        <p:txBody>
          <a:bodyPr>
            <a:normAutofit/>
          </a:bodyPr>
          <a:lstStyle>
            <a:lvl1pPr marL="0" indent="0">
              <a:lnSpc>
                <a:spcPct val="110000"/>
              </a:lnSpc>
              <a:spcBef>
                <a:spcPts val="661"/>
              </a:spcBef>
              <a:buNone/>
              <a:defRPr sz="772" baseline="0">
                <a:solidFill>
                  <a:schemeClr val="bg2"/>
                </a:solidFill>
              </a:defRPr>
            </a:lvl1pPr>
            <a:lvl2pPr marL="189006" indent="0">
              <a:buNone/>
              <a:defRPr sz="579"/>
            </a:lvl2pPr>
            <a:lvl3pPr marL="378013" indent="0">
              <a:buNone/>
              <a:defRPr sz="496"/>
            </a:lvl3pPr>
            <a:lvl4pPr marL="567019" indent="0">
              <a:buNone/>
              <a:defRPr sz="413"/>
            </a:lvl4pPr>
            <a:lvl5pPr marL="756026" indent="0">
              <a:buNone/>
              <a:defRPr sz="413"/>
            </a:lvl5pPr>
            <a:lvl6pPr marL="945032" indent="0">
              <a:buNone/>
              <a:defRPr sz="413"/>
            </a:lvl6pPr>
            <a:lvl7pPr marL="1134039" indent="0">
              <a:buNone/>
              <a:defRPr sz="413"/>
            </a:lvl7pPr>
            <a:lvl8pPr marL="1323045" indent="0">
              <a:buNone/>
              <a:defRPr sz="413"/>
            </a:lvl8pPr>
            <a:lvl9pPr marL="1512052" indent="0">
              <a:buNone/>
              <a:defRPr sz="413"/>
            </a:lvl9pPr>
          </a:lstStyle>
          <a:p>
            <a:pPr lvl="0"/>
            <a:r>
              <a:rPr lang="en-US"/>
              <a:t>Click to edit Master text styles</a:t>
            </a:r>
          </a:p>
        </p:txBody>
      </p:sp>
      <p:sp>
        <p:nvSpPr>
          <p:cNvPr id="5" name="Date Placeholder 4"/>
          <p:cNvSpPr>
            <a:spLocks noGrp="1"/>
          </p:cNvSpPr>
          <p:nvPr>
            <p:ph type="dt" sz="half" idx="10"/>
          </p:nvPr>
        </p:nvSpPr>
        <p:spPr>
          <a:xfrm>
            <a:off x="316281" y="7028005"/>
            <a:ext cx="509883" cy="384115"/>
          </a:xfrm>
        </p:spPr>
        <p:txBody>
          <a:bodyPr/>
          <a:lstStyle/>
          <a:p>
            <a:fld id="{CAD5F6C3-3D27-48A9-AC0A-A73502BAC0D9}" type="datetime1">
              <a:rPr lang="en-US" smtClean="0"/>
              <a:t>2/15/2022</a:t>
            </a:fld>
            <a:endParaRPr lang="en-US"/>
          </a:p>
        </p:txBody>
      </p:sp>
      <p:sp>
        <p:nvSpPr>
          <p:cNvPr id="6" name="Footer Placeholder 5"/>
          <p:cNvSpPr>
            <a:spLocks noGrp="1"/>
          </p:cNvSpPr>
          <p:nvPr>
            <p:ph type="ftr" sz="quarter" idx="11"/>
          </p:nvPr>
        </p:nvSpPr>
        <p:spPr>
          <a:xfrm>
            <a:off x="869661" y="7028005"/>
            <a:ext cx="1439573" cy="381176"/>
          </a:xfrm>
        </p:spPr>
        <p:txBody>
          <a:bodyPr/>
          <a:lstStyle/>
          <a:p>
            <a:endParaRPr lang="en-US"/>
          </a:p>
        </p:txBody>
      </p:sp>
      <p:sp>
        <p:nvSpPr>
          <p:cNvPr id="7" name="Slide Number Placeholder 6"/>
          <p:cNvSpPr>
            <a:spLocks noGrp="1"/>
          </p:cNvSpPr>
          <p:nvPr>
            <p:ph type="sldNum" sz="quarter" idx="12"/>
          </p:nvPr>
        </p:nvSpPr>
        <p:spPr>
          <a:xfrm>
            <a:off x="2352731" y="7028005"/>
            <a:ext cx="509511" cy="381176"/>
          </a:xfrm>
        </p:spPr>
        <p:txBody>
          <a:bodyPr/>
          <a:lstStyle/>
          <a:p>
            <a:fld id="{B6F15528-21DE-4FAA-801E-634DDDAF4B2B}" type="slidenum">
              <a:rPr lang="en-US" smtClean="0"/>
              <a:pPr/>
              <a:t>‹#›</a:t>
            </a:fld>
            <a:endParaRPr lang="en-US"/>
          </a:p>
        </p:txBody>
      </p:sp>
      <p:sp>
        <p:nvSpPr>
          <p:cNvPr id="8" name="Rectangle 7"/>
          <p:cNvSpPr/>
          <p:nvPr/>
        </p:nvSpPr>
        <p:spPr>
          <a:xfrm>
            <a:off x="0"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83111735"/>
      </p:ext>
    </p:extLst>
  </p:cSld>
  <p:clrMapOvr>
    <a:masterClrMapping/>
  </p:clrMapOvr>
  <p:extLst mod="1">
    <p:ext uri="{DCECCB84-F9BA-43D5-87BE-67443E8EF086}">
      <p15:sldGuideLst xmlns:p15="http://schemas.microsoft.com/office/powerpoint/2012/main">
        <p15:guide id="1" orient="horz" pos="696">
          <p15:clr>
            <a:srgbClr val="FBAE40"/>
          </p15:clr>
        </p15:guide>
        <p15:guide id="0" orient="horz" pos="575" userDrawn="1">
          <p15:clr>
            <a:srgbClr val="FBAE40"/>
          </p15:clr>
        </p15:guide>
        <p15:guide id="2" orient="horz" pos="767" userDrawn="1">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17187" y="2"/>
            <a:ext cx="3040884" cy="7559674"/>
          </a:xfrm>
        </p:spPr>
        <p:txBody>
          <a:bodyPr anchor="t"/>
          <a:lstStyle>
            <a:lvl1pPr marL="0" indent="0">
              <a:buNone/>
              <a:defRPr sz="1323"/>
            </a:lvl1pPr>
            <a:lvl2pPr marL="189006" indent="0">
              <a:buNone/>
              <a:defRPr sz="1158"/>
            </a:lvl2pPr>
            <a:lvl3pPr marL="378013" indent="0">
              <a:buNone/>
              <a:defRPr sz="992"/>
            </a:lvl3pPr>
            <a:lvl4pPr marL="567019" indent="0">
              <a:buNone/>
              <a:defRPr sz="827"/>
            </a:lvl4pPr>
            <a:lvl5pPr marL="756026" indent="0">
              <a:buNone/>
              <a:defRPr sz="827"/>
            </a:lvl5pPr>
            <a:lvl6pPr marL="945032" indent="0">
              <a:buNone/>
              <a:defRPr sz="827"/>
            </a:lvl6pPr>
            <a:lvl7pPr marL="1134039" indent="0">
              <a:buNone/>
              <a:defRPr sz="827"/>
            </a:lvl7pPr>
            <a:lvl8pPr marL="1323045" indent="0">
              <a:buNone/>
              <a:defRPr sz="827"/>
            </a:lvl8pPr>
            <a:lvl9pPr marL="1512052" indent="0">
              <a:buNone/>
              <a:defRPr sz="827"/>
            </a:lvl9pPr>
          </a:lstStyle>
          <a:p>
            <a:r>
              <a:rPr lang="en-US"/>
              <a:t>Click icon to add picture</a:t>
            </a:r>
            <a:endParaRPr lang="en-US" dirty="0"/>
          </a:p>
        </p:txBody>
      </p:sp>
      <p:sp>
        <p:nvSpPr>
          <p:cNvPr id="11" name="Freeform 11" title="right scallop background shape"/>
          <p:cNvSpPr/>
          <p:nvPr/>
        </p:nvSpPr>
        <p:spPr bwMode="auto">
          <a:xfrm>
            <a:off x="3055033" y="0"/>
            <a:ext cx="1985280" cy="7559675"/>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46977" y="503978"/>
            <a:ext cx="1278317" cy="1319107"/>
          </a:xfrm>
        </p:spPr>
        <p:txBody>
          <a:bodyPr anchor="b">
            <a:normAutofit/>
          </a:bodyPr>
          <a:lstStyle>
            <a:lvl1pPr>
              <a:lnSpc>
                <a:spcPct val="100000"/>
              </a:lnSpc>
              <a:defRPr sz="992" b="1" i="0" spc="124"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3446977" y="1919500"/>
            <a:ext cx="1278317" cy="4590220"/>
          </a:xfrm>
        </p:spPr>
        <p:txBody>
          <a:bodyPr>
            <a:normAutofit/>
          </a:bodyPr>
          <a:lstStyle>
            <a:lvl1pPr marL="0" indent="0">
              <a:lnSpc>
                <a:spcPct val="110000"/>
              </a:lnSpc>
              <a:spcBef>
                <a:spcPts val="661"/>
              </a:spcBef>
              <a:buNone/>
              <a:defRPr sz="772" baseline="0">
                <a:solidFill>
                  <a:schemeClr val="bg2"/>
                </a:solidFill>
              </a:defRPr>
            </a:lvl1pPr>
            <a:lvl2pPr marL="189006" indent="0">
              <a:buNone/>
              <a:defRPr sz="579"/>
            </a:lvl2pPr>
            <a:lvl3pPr marL="378013" indent="0">
              <a:buNone/>
              <a:defRPr sz="496"/>
            </a:lvl3pPr>
            <a:lvl4pPr marL="567019" indent="0">
              <a:buNone/>
              <a:defRPr sz="413"/>
            </a:lvl4pPr>
            <a:lvl5pPr marL="756026" indent="0">
              <a:buNone/>
              <a:defRPr sz="413"/>
            </a:lvl5pPr>
            <a:lvl6pPr marL="945032" indent="0">
              <a:buNone/>
              <a:defRPr sz="413"/>
            </a:lvl6pPr>
            <a:lvl7pPr marL="1134039" indent="0">
              <a:buNone/>
              <a:defRPr sz="413"/>
            </a:lvl7pPr>
            <a:lvl8pPr marL="1323045" indent="0">
              <a:buNone/>
              <a:defRPr sz="413"/>
            </a:lvl8pPr>
            <a:lvl9pPr marL="1512052" indent="0">
              <a:buNone/>
              <a:defRPr sz="413"/>
            </a:lvl9pPr>
          </a:lstStyle>
          <a:p>
            <a:pPr lvl="0"/>
            <a:r>
              <a:rPr lang="en-US"/>
              <a:t>Click to edit Master text styles</a:t>
            </a:r>
          </a:p>
        </p:txBody>
      </p:sp>
      <p:sp>
        <p:nvSpPr>
          <p:cNvPr id="5" name="Date Placeholder 4"/>
          <p:cNvSpPr>
            <a:spLocks noGrp="1"/>
          </p:cNvSpPr>
          <p:nvPr>
            <p:ph type="dt" sz="half" idx="10"/>
          </p:nvPr>
        </p:nvSpPr>
        <p:spPr>
          <a:xfrm>
            <a:off x="316653" y="7028005"/>
            <a:ext cx="509511" cy="384115"/>
          </a:xfrm>
        </p:spPr>
        <p:txBody>
          <a:bodyPr/>
          <a:lstStyle/>
          <a:p>
            <a:fld id="{AAFD1D5F-FE20-4C25-815B-C1363E88EBF7}" type="datetime1">
              <a:rPr lang="en-US" smtClean="0"/>
              <a:t>2/15/2022</a:t>
            </a:fld>
            <a:endParaRPr lang="en-US"/>
          </a:p>
        </p:txBody>
      </p:sp>
      <p:sp>
        <p:nvSpPr>
          <p:cNvPr id="6" name="Footer Placeholder 5"/>
          <p:cNvSpPr>
            <a:spLocks noGrp="1"/>
          </p:cNvSpPr>
          <p:nvPr>
            <p:ph type="ftr" sz="quarter" idx="11"/>
          </p:nvPr>
        </p:nvSpPr>
        <p:spPr>
          <a:xfrm>
            <a:off x="869661" y="7028005"/>
            <a:ext cx="1439573" cy="381176"/>
          </a:xfrm>
        </p:spPr>
        <p:txBody>
          <a:bodyPr/>
          <a:lstStyle/>
          <a:p>
            <a:endParaRPr lang="en-US"/>
          </a:p>
        </p:txBody>
      </p:sp>
      <p:sp>
        <p:nvSpPr>
          <p:cNvPr id="7" name="Slide Number Placeholder 6"/>
          <p:cNvSpPr>
            <a:spLocks noGrp="1"/>
          </p:cNvSpPr>
          <p:nvPr>
            <p:ph type="sldNum" sz="quarter" idx="12"/>
          </p:nvPr>
        </p:nvSpPr>
        <p:spPr>
          <a:xfrm>
            <a:off x="2346057" y="7028005"/>
            <a:ext cx="522254" cy="381176"/>
          </a:xfrm>
        </p:spPr>
        <p:txBody>
          <a:bodyPr/>
          <a:lstStyle/>
          <a:p>
            <a:fld id="{B6F15528-21DE-4FAA-801E-634DDDAF4B2B}" type="slidenum">
              <a:rPr lang="en-US" smtClean="0"/>
              <a:pPr/>
              <a:t>‹#›</a:t>
            </a:fld>
            <a:endParaRPr lang="en-US"/>
          </a:p>
        </p:txBody>
      </p:sp>
      <p:sp>
        <p:nvSpPr>
          <p:cNvPr id="13" name="Rectangle 12" title="left edge border"/>
          <p:cNvSpPr/>
          <p:nvPr/>
        </p:nvSpPr>
        <p:spPr>
          <a:xfrm>
            <a:off x="0"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5813697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21423-49DF-41B1-A614-D8C06442D656}"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6043137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01683" y="421510"/>
            <a:ext cx="976715" cy="617340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82" y="421510"/>
            <a:ext cx="3202295" cy="61734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B3EC8B-80C8-4898-AF8A-A59D0EE6A456}" type="datetime1">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87414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5AC3A4-2026-4DD5-B7BB-CE7289C02E50}" type="datetime1">
              <a:rPr lang="en-US" smtClean="0"/>
              <a:t>2/15/2022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4024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3791" y="1763924"/>
            <a:ext cx="1467630" cy="1511935"/>
          </a:xfrm>
        </p:spPr>
        <p:txBody>
          <a:bodyPr anchor="b">
            <a:normAutofit/>
          </a:bodyPr>
          <a:lstStyle>
            <a:lvl1pPr algn="ctr">
              <a:defRPr sz="1323" b="0"/>
            </a:lvl1pPr>
          </a:lstStyle>
          <a:p>
            <a:r>
              <a:rPr lang="en-US"/>
              <a:t>Click to edit Master title style</a:t>
            </a:r>
            <a:endParaRPr lang="en-US" dirty="0"/>
          </a:p>
        </p:txBody>
      </p:sp>
      <p:sp>
        <p:nvSpPr>
          <p:cNvPr id="3" name="Content Placeholder 2"/>
          <p:cNvSpPr>
            <a:spLocks noGrp="1"/>
          </p:cNvSpPr>
          <p:nvPr>
            <p:ph idx="1"/>
          </p:nvPr>
        </p:nvSpPr>
        <p:spPr>
          <a:xfrm>
            <a:off x="2175952" y="755968"/>
            <a:ext cx="2580769" cy="5627759"/>
          </a:xfrm>
        </p:spPr>
        <p:txBody>
          <a:bodyPr anchor="ctr">
            <a:normAutofit/>
          </a:bodyPr>
          <a:lstStyle>
            <a:lvl1pPr>
              <a:defRPr sz="1102"/>
            </a:lvl1pPr>
            <a:lvl2pPr>
              <a:defRPr sz="992"/>
            </a:lvl2pPr>
            <a:lvl3pPr>
              <a:defRPr sz="882"/>
            </a:lvl3pPr>
            <a:lvl4pPr>
              <a:defRPr sz="772"/>
            </a:lvl4pPr>
            <a:lvl5pPr>
              <a:defRPr sz="772"/>
            </a:lvl5pPr>
            <a:lvl6pPr>
              <a:defRPr sz="772"/>
            </a:lvl6pPr>
            <a:lvl7pPr>
              <a:defRPr sz="772"/>
            </a:lvl7pPr>
            <a:lvl8pPr>
              <a:defRPr sz="772"/>
            </a:lvl8pPr>
            <a:lvl9pPr>
              <a:defRPr sz="7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13791" y="3275859"/>
            <a:ext cx="1467630" cy="2015913"/>
          </a:xfrm>
        </p:spPr>
        <p:txBody>
          <a:bodyPr>
            <a:normAutofit/>
          </a:bodyPr>
          <a:lstStyle>
            <a:lvl1pPr marL="0" indent="0" algn="ctr">
              <a:buNone/>
              <a:defRPr sz="882"/>
            </a:lvl1pPr>
            <a:lvl2pPr marL="252009" indent="0">
              <a:buNone/>
              <a:defRPr sz="661"/>
            </a:lvl2pPr>
            <a:lvl3pPr marL="504017" indent="0">
              <a:buNone/>
              <a:defRPr sz="551"/>
            </a:lvl3pPr>
            <a:lvl4pPr marL="756026" indent="0">
              <a:buNone/>
              <a:defRPr sz="496"/>
            </a:lvl4pPr>
            <a:lvl5pPr marL="1008035" indent="0">
              <a:buNone/>
              <a:defRPr sz="496"/>
            </a:lvl5pPr>
            <a:lvl6pPr marL="1260043" indent="0">
              <a:buNone/>
              <a:defRPr sz="496"/>
            </a:lvl6pPr>
            <a:lvl7pPr marL="1512052" indent="0">
              <a:buNone/>
              <a:defRPr sz="496"/>
            </a:lvl7pPr>
            <a:lvl8pPr marL="1764060" indent="0">
              <a:buNone/>
              <a:defRPr sz="496"/>
            </a:lvl8pPr>
            <a:lvl9pPr marL="2016069" indent="0">
              <a:buNone/>
              <a:defRPr sz="496"/>
            </a:lvl9pPr>
          </a:lstStyle>
          <a:p>
            <a:pPr lvl="0"/>
            <a:r>
              <a:rPr lang="en-US"/>
              <a:t>Click to edit Master text styles</a:t>
            </a:r>
          </a:p>
        </p:txBody>
      </p:sp>
      <p:sp>
        <p:nvSpPr>
          <p:cNvPr id="5" name="Date Placeholder 4"/>
          <p:cNvSpPr>
            <a:spLocks noGrp="1"/>
          </p:cNvSpPr>
          <p:nvPr>
            <p:ph type="dt" sz="half" idx="10"/>
          </p:nvPr>
        </p:nvSpPr>
        <p:spPr/>
        <p:txBody>
          <a:bodyPr/>
          <a:lstStyle/>
          <a:p>
            <a:fld id="{E91D850B-39EC-4256-B01A-69EEF18739A7}" type="datetime1">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89009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3135" y="1931916"/>
            <a:ext cx="2243821" cy="1511935"/>
          </a:xfrm>
        </p:spPr>
        <p:txBody>
          <a:bodyPr anchor="b">
            <a:normAutofit/>
          </a:bodyPr>
          <a:lstStyle>
            <a:lvl1pPr algn="ctr">
              <a:defRPr sz="1543"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3140547" y="1007957"/>
            <a:ext cx="1356745" cy="5039783"/>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882"/>
            </a:lvl1pPr>
            <a:lvl2pPr marL="252009" indent="0">
              <a:buNone/>
              <a:defRPr sz="882"/>
            </a:lvl2pPr>
            <a:lvl3pPr marL="504017" indent="0">
              <a:buNone/>
              <a:defRPr sz="882"/>
            </a:lvl3pPr>
            <a:lvl4pPr marL="756026" indent="0">
              <a:buNone/>
              <a:defRPr sz="882"/>
            </a:lvl4pPr>
            <a:lvl5pPr marL="1008035" indent="0">
              <a:buNone/>
              <a:defRPr sz="882"/>
            </a:lvl5pPr>
            <a:lvl6pPr marL="1260043" indent="0">
              <a:buNone/>
              <a:defRPr sz="882"/>
            </a:lvl6pPr>
            <a:lvl7pPr marL="1512052" indent="0">
              <a:buNone/>
              <a:defRPr sz="882"/>
            </a:lvl7pPr>
            <a:lvl8pPr marL="1764060" indent="0">
              <a:buNone/>
              <a:defRPr sz="882"/>
            </a:lvl8pPr>
            <a:lvl9pPr marL="2016069" indent="0">
              <a:buNone/>
              <a:defRPr sz="882"/>
            </a:lvl9pPr>
          </a:lstStyle>
          <a:p>
            <a:r>
              <a:rPr lang="en-US"/>
              <a:t>Click icon to add picture</a:t>
            </a:r>
            <a:endParaRPr lang="en-US" dirty="0"/>
          </a:p>
        </p:txBody>
      </p:sp>
      <p:sp>
        <p:nvSpPr>
          <p:cNvPr id="4" name="Text Placeholder 3"/>
          <p:cNvSpPr>
            <a:spLocks noGrp="1"/>
          </p:cNvSpPr>
          <p:nvPr>
            <p:ph type="body" sz="half" idx="2"/>
          </p:nvPr>
        </p:nvSpPr>
        <p:spPr>
          <a:xfrm>
            <a:off x="613135" y="3443851"/>
            <a:ext cx="2243821" cy="2015913"/>
          </a:xfrm>
        </p:spPr>
        <p:txBody>
          <a:bodyPr>
            <a:normAutofit/>
          </a:bodyPr>
          <a:lstStyle>
            <a:lvl1pPr marL="0" indent="0" algn="ctr">
              <a:buNone/>
              <a:defRPr sz="992"/>
            </a:lvl1pPr>
            <a:lvl2pPr marL="252009" indent="0">
              <a:buNone/>
              <a:defRPr sz="661"/>
            </a:lvl2pPr>
            <a:lvl3pPr marL="504017" indent="0">
              <a:buNone/>
              <a:defRPr sz="551"/>
            </a:lvl3pPr>
            <a:lvl4pPr marL="756026" indent="0">
              <a:buNone/>
              <a:defRPr sz="496"/>
            </a:lvl4pPr>
            <a:lvl5pPr marL="1008035" indent="0">
              <a:buNone/>
              <a:defRPr sz="496"/>
            </a:lvl5pPr>
            <a:lvl6pPr marL="1260043" indent="0">
              <a:buNone/>
              <a:defRPr sz="496"/>
            </a:lvl6pPr>
            <a:lvl7pPr marL="1512052" indent="0">
              <a:buNone/>
              <a:defRPr sz="496"/>
            </a:lvl7pPr>
            <a:lvl8pPr marL="1764060" indent="0">
              <a:buNone/>
              <a:defRPr sz="496"/>
            </a:lvl8pPr>
            <a:lvl9pPr marL="2016069" indent="0">
              <a:buNone/>
              <a:defRPr sz="496"/>
            </a:lvl9pPr>
          </a:lstStyle>
          <a:p>
            <a:pPr lvl="0"/>
            <a:r>
              <a:rPr lang="en-US"/>
              <a:t>Click to edit Master text styles</a:t>
            </a:r>
          </a:p>
        </p:txBody>
      </p:sp>
      <p:sp>
        <p:nvSpPr>
          <p:cNvPr id="5" name="Date Placeholder 4"/>
          <p:cNvSpPr>
            <a:spLocks noGrp="1"/>
          </p:cNvSpPr>
          <p:nvPr>
            <p:ph type="dt" sz="half" idx="10"/>
          </p:nvPr>
        </p:nvSpPr>
        <p:spPr/>
        <p:txBody>
          <a:bodyPr/>
          <a:lstStyle/>
          <a:p>
            <a:fld id="{9667C598-1F5C-4AB2-BCA3-33DB37EDAFF8}" type="datetime1">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6886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3.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4.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5.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1"/>
            <a:ext cx="1175198" cy="7559676"/>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541367" y="503979"/>
            <a:ext cx="4246931" cy="2183906"/>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1367" y="2939874"/>
            <a:ext cx="4246930" cy="370046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056217" y="6741835"/>
            <a:ext cx="472652" cy="402483"/>
          </a:xfrm>
          <a:prstGeom prst="rect">
            <a:avLst/>
          </a:prstGeom>
        </p:spPr>
        <p:txBody>
          <a:bodyPr vert="horz" lIns="91440" tIns="45720" rIns="91440" bIns="45720" rtlCol="0" anchor="ctr"/>
          <a:lstStyle>
            <a:lvl1pPr algn="r">
              <a:defRPr sz="551" b="0" i="0">
                <a:solidFill>
                  <a:schemeClr val="tx1"/>
                </a:solidFill>
                <a:effectLst/>
                <a:latin typeface="+mn-lt"/>
              </a:defRPr>
            </a:lvl1pPr>
          </a:lstStyle>
          <a:p>
            <a:fld id="{B9997B6C-1D10-4BE2-9C81-0DD8A676C948}" type="datetime1">
              <a:rPr lang="en-US" smtClean="0"/>
              <a:t>2/15/2022</a:t>
            </a:fld>
            <a:endParaRPr lang="en-US"/>
          </a:p>
        </p:txBody>
      </p:sp>
      <p:sp>
        <p:nvSpPr>
          <p:cNvPr id="5" name="Footer Placeholder 4"/>
          <p:cNvSpPr>
            <a:spLocks noGrp="1"/>
          </p:cNvSpPr>
          <p:nvPr>
            <p:ph type="ftr" sz="quarter" idx="3"/>
          </p:nvPr>
        </p:nvSpPr>
        <p:spPr>
          <a:xfrm>
            <a:off x="1095264" y="6741835"/>
            <a:ext cx="2929443" cy="402483"/>
          </a:xfrm>
          <a:prstGeom prst="rect">
            <a:avLst/>
          </a:prstGeom>
        </p:spPr>
        <p:txBody>
          <a:bodyPr vert="horz" lIns="91440" tIns="45720" rIns="91440" bIns="45720" rtlCol="0" anchor="ctr"/>
          <a:lstStyle>
            <a:lvl1pPr algn="l">
              <a:defRPr sz="551"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4560380" y="7034954"/>
            <a:ext cx="227918" cy="402483"/>
          </a:xfrm>
          <a:prstGeom prst="rect">
            <a:avLst/>
          </a:prstGeom>
        </p:spPr>
        <p:txBody>
          <a:bodyPr vert="horz" lIns="91440" tIns="45720" rIns="91440" bIns="45720" rtlCol="0" anchor="ctr"/>
          <a:lstStyle>
            <a:lvl1pPr algn="r">
              <a:defRPr sz="1200" b="0" i="0">
                <a:solidFill>
                  <a:schemeClr val="tx1"/>
                </a:solidFill>
                <a:effectLst/>
                <a:latin typeface="Zar" panose="00000400000000000000" pitchFamily="2" charset="-78"/>
                <a:cs typeface="Zar" panose="00000400000000000000" pitchFamily="2" charset="-78"/>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957836708"/>
      </p:ext>
    </p:extLst>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 id="2147484006" r:id="rId12"/>
    <p:sldLayoutId id="2147484007" r:id="rId13"/>
    <p:sldLayoutId id="2147484008" r:id="rId14"/>
    <p:sldLayoutId id="2147484009" r:id="rId15"/>
    <p:sldLayoutId id="2147484010" r:id="rId16"/>
    <p:sldLayoutId id="2147484011" r:id="rId17"/>
  </p:sldLayoutIdLst>
  <p:hf hdr="0" ftr="0" dt="0"/>
  <p:txStyles>
    <p:titleStyle>
      <a:lvl1pPr algn="ctr" defTabSz="252009" rtl="0" eaLnBrk="1" latinLnBrk="0" hangingPunct="1">
        <a:spcBef>
          <a:spcPct val="0"/>
        </a:spcBef>
        <a:buNone/>
        <a:defRPr sz="2205"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57505" indent="-157505" algn="l" defTabSz="252009" rtl="0" eaLnBrk="1" latinLnBrk="0" hangingPunct="1">
        <a:spcBef>
          <a:spcPct val="20000"/>
        </a:spcBef>
        <a:spcAft>
          <a:spcPts val="331"/>
        </a:spcAft>
        <a:buClr>
          <a:schemeClr val="accent1">
            <a:lumMod val="75000"/>
          </a:schemeClr>
        </a:buClr>
        <a:buSzPct val="145000"/>
        <a:buFont typeface="Arial"/>
        <a:buChar char="•"/>
        <a:defRPr sz="1323" kern="1200" cap="none">
          <a:solidFill>
            <a:schemeClr val="tx1"/>
          </a:solidFill>
          <a:effectLst/>
          <a:latin typeface="+mn-lt"/>
          <a:ea typeface="+mn-ea"/>
          <a:cs typeface="+mn-cs"/>
        </a:defRPr>
      </a:lvl1pPr>
      <a:lvl2pPr marL="409514" indent="-157505" algn="l" defTabSz="252009" rtl="0" eaLnBrk="1" latinLnBrk="0" hangingPunct="1">
        <a:spcBef>
          <a:spcPct val="20000"/>
        </a:spcBef>
        <a:spcAft>
          <a:spcPts val="331"/>
        </a:spcAft>
        <a:buClr>
          <a:schemeClr val="accent1">
            <a:lumMod val="75000"/>
          </a:schemeClr>
        </a:buClr>
        <a:buSzPct val="145000"/>
        <a:buFont typeface="Arial"/>
        <a:buChar char="•"/>
        <a:defRPr sz="1102" kern="1200" cap="none">
          <a:solidFill>
            <a:schemeClr val="tx1"/>
          </a:solidFill>
          <a:effectLst/>
          <a:latin typeface="+mn-lt"/>
          <a:ea typeface="+mn-ea"/>
          <a:cs typeface="+mn-cs"/>
        </a:defRPr>
      </a:lvl2pPr>
      <a:lvl3pPr marL="661523" indent="-157505" algn="l" defTabSz="252009" rtl="0" eaLnBrk="1" latinLnBrk="0" hangingPunct="1">
        <a:spcBef>
          <a:spcPct val="20000"/>
        </a:spcBef>
        <a:spcAft>
          <a:spcPts val="331"/>
        </a:spcAft>
        <a:buClr>
          <a:schemeClr val="accent1">
            <a:lumMod val="75000"/>
          </a:schemeClr>
        </a:buClr>
        <a:buSzPct val="145000"/>
        <a:buFont typeface="Arial"/>
        <a:buChar char="•"/>
        <a:defRPr sz="992" kern="1200" cap="none">
          <a:solidFill>
            <a:schemeClr val="tx1"/>
          </a:solidFill>
          <a:effectLst/>
          <a:latin typeface="+mn-lt"/>
          <a:ea typeface="+mn-ea"/>
          <a:cs typeface="+mn-cs"/>
        </a:defRPr>
      </a:lvl3pPr>
      <a:lvl4pPr marL="850529" indent="-94503" algn="l" defTabSz="252009" rtl="0" eaLnBrk="1" latinLnBrk="0" hangingPunct="1">
        <a:spcBef>
          <a:spcPct val="20000"/>
        </a:spcBef>
        <a:spcAft>
          <a:spcPts val="331"/>
        </a:spcAft>
        <a:buClr>
          <a:schemeClr val="accent1">
            <a:lumMod val="75000"/>
          </a:schemeClr>
        </a:buClr>
        <a:buSzPct val="145000"/>
        <a:buFont typeface="Arial"/>
        <a:buChar char="•"/>
        <a:defRPr sz="882" kern="1200" cap="none">
          <a:solidFill>
            <a:schemeClr val="tx1"/>
          </a:solidFill>
          <a:effectLst/>
          <a:latin typeface="+mn-lt"/>
          <a:ea typeface="+mn-ea"/>
          <a:cs typeface="+mn-cs"/>
        </a:defRPr>
      </a:lvl4pPr>
      <a:lvl5pPr marL="1102538" indent="-94503" algn="l" defTabSz="252009" rtl="0" eaLnBrk="1" latinLnBrk="0" hangingPunct="1">
        <a:spcBef>
          <a:spcPct val="20000"/>
        </a:spcBef>
        <a:spcAft>
          <a:spcPts val="331"/>
        </a:spcAft>
        <a:buClr>
          <a:schemeClr val="accent1">
            <a:lumMod val="75000"/>
          </a:schemeClr>
        </a:buClr>
        <a:buSzPct val="145000"/>
        <a:buFont typeface="Arial"/>
        <a:buChar char="•"/>
        <a:defRPr sz="772" kern="1200" cap="none">
          <a:solidFill>
            <a:schemeClr val="tx1"/>
          </a:solidFill>
          <a:effectLst/>
          <a:latin typeface="+mn-lt"/>
          <a:ea typeface="+mn-ea"/>
          <a:cs typeface="+mn-cs"/>
        </a:defRPr>
      </a:lvl5pPr>
      <a:lvl6pPr marL="1386048" indent="-126004" algn="l" defTabSz="252009" rtl="0" eaLnBrk="1" latinLnBrk="0" hangingPunct="1">
        <a:spcBef>
          <a:spcPct val="20000"/>
        </a:spcBef>
        <a:spcAft>
          <a:spcPts val="331"/>
        </a:spcAft>
        <a:buClr>
          <a:schemeClr val="accent1">
            <a:lumMod val="75000"/>
          </a:schemeClr>
        </a:buClr>
        <a:buSzPct val="145000"/>
        <a:buFont typeface="Arial"/>
        <a:buChar char="•"/>
        <a:defRPr sz="772" kern="1200" cap="none">
          <a:solidFill>
            <a:schemeClr val="tx1"/>
          </a:solidFill>
          <a:effectLst/>
          <a:latin typeface="+mn-lt"/>
          <a:ea typeface="+mn-ea"/>
          <a:cs typeface="+mn-cs"/>
        </a:defRPr>
      </a:lvl6pPr>
      <a:lvl7pPr marL="1638056" indent="-126004" algn="l" defTabSz="252009" rtl="0" eaLnBrk="1" latinLnBrk="0" hangingPunct="1">
        <a:spcBef>
          <a:spcPct val="20000"/>
        </a:spcBef>
        <a:spcAft>
          <a:spcPts val="331"/>
        </a:spcAft>
        <a:buClr>
          <a:schemeClr val="accent1">
            <a:lumMod val="75000"/>
          </a:schemeClr>
        </a:buClr>
        <a:buSzPct val="145000"/>
        <a:buFont typeface="Arial"/>
        <a:buChar char="•"/>
        <a:defRPr sz="772" kern="1200" cap="none">
          <a:solidFill>
            <a:schemeClr val="tx1"/>
          </a:solidFill>
          <a:effectLst/>
          <a:latin typeface="+mn-lt"/>
          <a:ea typeface="+mn-ea"/>
          <a:cs typeface="+mn-cs"/>
        </a:defRPr>
      </a:lvl7pPr>
      <a:lvl8pPr marL="1890065" indent="-126004" algn="l" defTabSz="252009" rtl="0" eaLnBrk="1" latinLnBrk="0" hangingPunct="1">
        <a:spcBef>
          <a:spcPct val="20000"/>
        </a:spcBef>
        <a:spcAft>
          <a:spcPts val="331"/>
        </a:spcAft>
        <a:buClr>
          <a:schemeClr val="accent1">
            <a:lumMod val="75000"/>
          </a:schemeClr>
        </a:buClr>
        <a:buSzPct val="145000"/>
        <a:buFont typeface="Arial"/>
        <a:buChar char="•"/>
        <a:defRPr sz="772" kern="1200" cap="none">
          <a:solidFill>
            <a:schemeClr val="tx1"/>
          </a:solidFill>
          <a:effectLst/>
          <a:latin typeface="+mn-lt"/>
          <a:ea typeface="+mn-ea"/>
          <a:cs typeface="+mn-cs"/>
        </a:defRPr>
      </a:lvl8pPr>
      <a:lvl9pPr marL="2142073" indent="-126004" algn="l" defTabSz="252009" rtl="0" eaLnBrk="1" latinLnBrk="0" hangingPunct="1">
        <a:spcBef>
          <a:spcPct val="20000"/>
        </a:spcBef>
        <a:spcAft>
          <a:spcPts val="331"/>
        </a:spcAft>
        <a:buClr>
          <a:schemeClr val="accent1">
            <a:lumMod val="75000"/>
          </a:schemeClr>
        </a:buClr>
        <a:buSzPct val="145000"/>
        <a:buFont typeface="Arial"/>
        <a:buChar char="•"/>
        <a:defRPr sz="772" kern="1200" cap="none">
          <a:solidFill>
            <a:schemeClr val="tx1"/>
          </a:solidFill>
          <a:effectLst/>
          <a:latin typeface="+mn-lt"/>
          <a:ea typeface="+mn-ea"/>
          <a:cs typeface="+mn-cs"/>
        </a:defRPr>
      </a:lvl9pPr>
    </p:bodyStyle>
    <p:otherStyle>
      <a:defPPr>
        <a:defRPr lang="en-US"/>
      </a:defPPr>
      <a:lvl1pPr marL="0" algn="l" defTabSz="252009" rtl="0" eaLnBrk="1" latinLnBrk="0" hangingPunct="1">
        <a:defRPr sz="992" kern="1200">
          <a:solidFill>
            <a:schemeClr val="tx1"/>
          </a:solidFill>
          <a:latin typeface="+mn-lt"/>
          <a:ea typeface="+mn-ea"/>
          <a:cs typeface="+mn-cs"/>
        </a:defRPr>
      </a:lvl1pPr>
      <a:lvl2pPr marL="252009" algn="l" defTabSz="252009" rtl="0" eaLnBrk="1" latinLnBrk="0" hangingPunct="1">
        <a:defRPr sz="992" kern="1200">
          <a:solidFill>
            <a:schemeClr val="tx1"/>
          </a:solidFill>
          <a:latin typeface="+mn-lt"/>
          <a:ea typeface="+mn-ea"/>
          <a:cs typeface="+mn-cs"/>
        </a:defRPr>
      </a:lvl2pPr>
      <a:lvl3pPr marL="504017" algn="l" defTabSz="252009" rtl="0" eaLnBrk="1" latinLnBrk="0" hangingPunct="1">
        <a:defRPr sz="992" kern="1200">
          <a:solidFill>
            <a:schemeClr val="tx1"/>
          </a:solidFill>
          <a:latin typeface="+mn-lt"/>
          <a:ea typeface="+mn-ea"/>
          <a:cs typeface="+mn-cs"/>
        </a:defRPr>
      </a:lvl3pPr>
      <a:lvl4pPr marL="756026" algn="l" defTabSz="252009" rtl="0" eaLnBrk="1" latinLnBrk="0" hangingPunct="1">
        <a:defRPr sz="992" kern="1200">
          <a:solidFill>
            <a:schemeClr val="tx1"/>
          </a:solidFill>
          <a:latin typeface="+mn-lt"/>
          <a:ea typeface="+mn-ea"/>
          <a:cs typeface="+mn-cs"/>
        </a:defRPr>
      </a:lvl4pPr>
      <a:lvl5pPr marL="1008035" algn="l" defTabSz="252009" rtl="0" eaLnBrk="1" latinLnBrk="0" hangingPunct="1">
        <a:defRPr sz="992" kern="1200">
          <a:solidFill>
            <a:schemeClr val="tx1"/>
          </a:solidFill>
          <a:latin typeface="+mn-lt"/>
          <a:ea typeface="+mn-ea"/>
          <a:cs typeface="+mn-cs"/>
        </a:defRPr>
      </a:lvl5pPr>
      <a:lvl6pPr marL="1260043" algn="l" defTabSz="252009" rtl="0" eaLnBrk="1" latinLnBrk="0" hangingPunct="1">
        <a:defRPr sz="992" kern="1200">
          <a:solidFill>
            <a:schemeClr val="tx1"/>
          </a:solidFill>
          <a:latin typeface="+mn-lt"/>
          <a:ea typeface="+mn-ea"/>
          <a:cs typeface="+mn-cs"/>
        </a:defRPr>
      </a:lvl6pPr>
      <a:lvl7pPr marL="1512052" algn="l" defTabSz="252009" rtl="0" eaLnBrk="1" latinLnBrk="0" hangingPunct="1">
        <a:defRPr sz="992" kern="1200">
          <a:solidFill>
            <a:schemeClr val="tx1"/>
          </a:solidFill>
          <a:latin typeface="+mn-lt"/>
          <a:ea typeface="+mn-ea"/>
          <a:cs typeface="+mn-cs"/>
        </a:defRPr>
      </a:lvl7pPr>
      <a:lvl8pPr marL="1764060" algn="l" defTabSz="252009" rtl="0" eaLnBrk="1" latinLnBrk="0" hangingPunct="1">
        <a:defRPr sz="992" kern="1200">
          <a:solidFill>
            <a:schemeClr val="tx1"/>
          </a:solidFill>
          <a:latin typeface="+mn-lt"/>
          <a:ea typeface="+mn-ea"/>
          <a:cs typeface="+mn-cs"/>
        </a:defRPr>
      </a:lvl8pPr>
      <a:lvl9pPr marL="2016069" algn="l" defTabSz="252009" rtl="0" eaLnBrk="1" latinLnBrk="0" hangingPunct="1">
        <a:defRPr sz="99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1"/>
            <a:ext cx="1175198" cy="7559676"/>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541367" y="503979"/>
            <a:ext cx="4246931" cy="2183906"/>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1367" y="2939874"/>
            <a:ext cx="4246930" cy="370046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056217" y="6741835"/>
            <a:ext cx="472652" cy="402483"/>
          </a:xfrm>
          <a:prstGeom prst="rect">
            <a:avLst/>
          </a:prstGeom>
        </p:spPr>
        <p:txBody>
          <a:bodyPr vert="horz" lIns="91440" tIns="45720" rIns="91440" bIns="45720" rtlCol="0" anchor="ctr"/>
          <a:lstStyle>
            <a:lvl1pPr algn="r">
              <a:defRPr sz="551" b="0" i="0">
                <a:solidFill>
                  <a:schemeClr val="tx1"/>
                </a:solidFill>
                <a:effectLst/>
                <a:latin typeface="+mn-lt"/>
              </a:defRPr>
            </a:lvl1pPr>
          </a:lstStyle>
          <a:p>
            <a:fld id="{176341E9-28EF-4013-B185-598D385051D4}" type="datetime1">
              <a:rPr lang="en-US" smtClean="0"/>
              <a:t>2/15/2022</a:t>
            </a:fld>
            <a:endParaRPr lang="en-US"/>
          </a:p>
        </p:txBody>
      </p:sp>
      <p:sp>
        <p:nvSpPr>
          <p:cNvPr id="5" name="Footer Placeholder 4"/>
          <p:cNvSpPr>
            <a:spLocks noGrp="1"/>
          </p:cNvSpPr>
          <p:nvPr>
            <p:ph type="ftr" sz="quarter" idx="3"/>
          </p:nvPr>
        </p:nvSpPr>
        <p:spPr>
          <a:xfrm>
            <a:off x="1095264" y="6741835"/>
            <a:ext cx="2929443" cy="402483"/>
          </a:xfrm>
          <a:prstGeom prst="rect">
            <a:avLst/>
          </a:prstGeom>
        </p:spPr>
        <p:txBody>
          <a:bodyPr vert="horz" lIns="91440" tIns="45720" rIns="91440" bIns="45720" rtlCol="0" anchor="ctr"/>
          <a:lstStyle>
            <a:lvl1pPr algn="l">
              <a:defRPr sz="551"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4560380" y="7034954"/>
            <a:ext cx="227918" cy="402483"/>
          </a:xfrm>
          <a:prstGeom prst="rect">
            <a:avLst/>
          </a:prstGeom>
        </p:spPr>
        <p:txBody>
          <a:bodyPr vert="horz" lIns="91440" tIns="45720" rIns="91440" bIns="45720" rtlCol="0" anchor="ctr"/>
          <a:lstStyle>
            <a:lvl1pPr algn="r">
              <a:defRPr sz="1200" b="0" i="0">
                <a:solidFill>
                  <a:schemeClr val="tx1"/>
                </a:solidFill>
                <a:effectLst/>
                <a:latin typeface="Zar" panose="00000400000000000000" pitchFamily="2" charset="-78"/>
                <a:cs typeface="Zar" panose="00000400000000000000" pitchFamily="2" charset="-78"/>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369006210"/>
      </p:ext>
    </p:extLst>
  </p:cSld>
  <p:clrMap bg1="lt1" tx1="dk1" bg2="lt2" tx2="dk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 id="2147484024" r:id="rId12"/>
    <p:sldLayoutId id="2147484025" r:id="rId13"/>
    <p:sldLayoutId id="2147484026" r:id="rId14"/>
    <p:sldLayoutId id="2147484027" r:id="rId15"/>
    <p:sldLayoutId id="2147484028" r:id="rId16"/>
    <p:sldLayoutId id="2147484029" r:id="rId17"/>
  </p:sldLayoutIdLst>
  <p:hf hdr="0" ftr="0" dt="0"/>
  <p:txStyles>
    <p:titleStyle>
      <a:lvl1pPr algn="ctr" defTabSz="252009" rtl="0" eaLnBrk="1" latinLnBrk="0" hangingPunct="1">
        <a:spcBef>
          <a:spcPct val="0"/>
        </a:spcBef>
        <a:buNone/>
        <a:defRPr sz="2205"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57505" indent="-157505" algn="l" defTabSz="252009" rtl="0" eaLnBrk="1" latinLnBrk="0" hangingPunct="1">
        <a:spcBef>
          <a:spcPct val="20000"/>
        </a:spcBef>
        <a:spcAft>
          <a:spcPts val="331"/>
        </a:spcAft>
        <a:buClr>
          <a:schemeClr val="accent1">
            <a:lumMod val="75000"/>
          </a:schemeClr>
        </a:buClr>
        <a:buSzPct val="145000"/>
        <a:buFont typeface="Arial"/>
        <a:buChar char="•"/>
        <a:defRPr sz="1323" kern="1200" cap="none">
          <a:solidFill>
            <a:schemeClr val="tx1"/>
          </a:solidFill>
          <a:effectLst/>
          <a:latin typeface="+mn-lt"/>
          <a:ea typeface="+mn-ea"/>
          <a:cs typeface="+mn-cs"/>
        </a:defRPr>
      </a:lvl1pPr>
      <a:lvl2pPr marL="409514" indent="-157505" algn="l" defTabSz="252009" rtl="0" eaLnBrk="1" latinLnBrk="0" hangingPunct="1">
        <a:spcBef>
          <a:spcPct val="20000"/>
        </a:spcBef>
        <a:spcAft>
          <a:spcPts val="331"/>
        </a:spcAft>
        <a:buClr>
          <a:schemeClr val="accent1">
            <a:lumMod val="75000"/>
          </a:schemeClr>
        </a:buClr>
        <a:buSzPct val="145000"/>
        <a:buFont typeface="Arial"/>
        <a:buChar char="•"/>
        <a:defRPr sz="1102" kern="1200" cap="none">
          <a:solidFill>
            <a:schemeClr val="tx1"/>
          </a:solidFill>
          <a:effectLst/>
          <a:latin typeface="+mn-lt"/>
          <a:ea typeface="+mn-ea"/>
          <a:cs typeface="+mn-cs"/>
        </a:defRPr>
      </a:lvl2pPr>
      <a:lvl3pPr marL="661523" indent="-157505" algn="l" defTabSz="252009" rtl="0" eaLnBrk="1" latinLnBrk="0" hangingPunct="1">
        <a:spcBef>
          <a:spcPct val="20000"/>
        </a:spcBef>
        <a:spcAft>
          <a:spcPts val="331"/>
        </a:spcAft>
        <a:buClr>
          <a:schemeClr val="accent1">
            <a:lumMod val="75000"/>
          </a:schemeClr>
        </a:buClr>
        <a:buSzPct val="145000"/>
        <a:buFont typeface="Arial"/>
        <a:buChar char="•"/>
        <a:defRPr sz="992" kern="1200" cap="none">
          <a:solidFill>
            <a:schemeClr val="tx1"/>
          </a:solidFill>
          <a:effectLst/>
          <a:latin typeface="+mn-lt"/>
          <a:ea typeface="+mn-ea"/>
          <a:cs typeface="+mn-cs"/>
        </a:defRPr>
      </a:lvl3pPr>
      <a:lvl4pPr marL="850529" indent="-94503" algn="l" defTabSz="252009" rtl="0" eaLnBrk="1" latinLnBrk="0" hangingPunct="1">
        <a:spcBef>
          <a:spcPct val="20000"/>
        </a:spcBef>
        <a:spcAft>
          <a:spcPts val="331"/>
        </a:spcAft>
        <a:buClr>
          <a:schemeClr val="accent1">
            <a:lumMod val="75000"/>
          </a:schemeClr>
        </a:buClr>
        <a:buSzPct val="145000"/>
        <a:buFont typeface="Arial"/>
        <a:buChar char="•"/>
        <a:defRPr sz="882" kern="1200" cap="none">
          <a:solidFill>
            <a:schemeClr val="tx1"/>
          </a:solidFill>
          <a:effectLst/>
          <a:latin typeface="+mn-lt"/>
          <a:ea typeface="+mn-ea"/>
          <a:cs typeface="+mn-cs"/>
        </a:defRPr>
      </a:lvl4pPr>
      <a:lvl5pPr marL="1102538" indent="-94503" algn="l" defTabSz="252009" rtl="0" eaLnBrk="1" latinLnBrk="0" hangingPunct="1">
        <a:spcBef>
          <a:spcPct val="20000"/>
        </a:spcBef>
        <a:spcAft>
          <a:spcPts val="331"/>
        </a:spcAft>
        <a:buClr>
          <a:schemeClr val="accent1">
            <a:lumMod val="75000"/>
          </a:schemeClr>
        </a:buClr>
        <a:buSzPct val="145000"/>
        <a:buFont typeface="Arial"/>
        <a:buChar char="•"/>
        <a:defRPr sz="772" kern="1200" cap="none">
          <a:solidFill>
            <a:schemeClr val="tx1"/>
          </a:solidFill>
          <a:effectLst/>
          <a:latin typeface="+mn-lt"/>
          <a:ea typeface="+mn-ea"/>
          <a:cs typeface="+mn-cs"/>
        </a:defRPr>
      </a:lvl5pPr>
      <a:lvl6pPr marL="1386048" indent="-126004" algn="l" defTabSz="252009" rtl="0" eaLnBrk="1" latinLnBrk="0" hangingPunct="1">
        <a:spcBef>
          <a:spcPct val="20000"/>
        </a:spcBef>
        <a:spcAft>
          <a:spcPts val="331"/>
        </a:spcAft>
        <a:buClr>
          <a:schemeClr val="accent1">
            <a:lumMod val="75000"/>
          </a:schemeClr>
        </a:buClr>
        <a:buSzPct val="145000"/>
        <a:buFont typeface="Arial"/>
        <a:buChar char="•"/>
        <a:defRPr sz="772" kern="1200" cap="none">
          <a:solidFill>
            <a:schemeClr val="tx1"/>
          </a:solidFill>
          <a:effectLst/>
          <a:latin typeface="+mn-lt"/>
          <a:ea typeface="+mn-ea"/>
          <a:cs typeface="+mn-cs"/>
        </a:defRPr>
      </a:lvl6pPr>
      <a:lvl7pPr marL="1638056" indent="-126004" algn="l" defTabSz="252009" rtl="0" eaLnBrk="1" latinLnBrk="0" hangingPunct="1">
        <a:spcBef>
          <a:spcPct val="20000"/>
        </a:spcBef>
        <a:spcAft>
          <a:spcPts val="331"/>
        </a:spcAft>
        <a:buClr>
          <a:schemeClr val="accent1">
            <a:lumMod val="75000"/>
          </a:schemeClr>
        </a:buClr>
        <a:buSzPct val="145000"/>
        <a:buFont typeface="Arial"/>
        <a:buChar char="•"/>
        <a:defRPr sz="772" kern="1200" cap="none">
          <a:solidFill>
            <a:schemeClr val="tx1"/>
          </a:solidFill>
          <a:effectLst/>
          <a:latin typeface="+mn-lt"/>
          <a:ea typeface="+mn-ea"/>
          <a:cs typeface="+mn-cs"/>
        </a:defRPr>
      </a:lvl7pPr>
      <a:lvl8pPr marL="1890065" indent="-126004" algn="l" defTabSz="252009" rtl="0" eaLnBrk="1" latinLnBrk="0" hangingPunct="1">
        <a:spcBef>
          <a:spcPct val="20000"/>
        </a:spcBef>
        <a:spcAft>
          <a:spcPts val="331"/>
        </a:spcAft>
        <a:buClr>
          <a:schemeClr val="accent1">
            <a:lumMod val="75000"/>
          </a:schemeClr>
        </a:buClr>
        <a:buSzPct val="145000"/>
        <a:buFont typeface="Arial"/>
        <a:buChar char="•"/>
        <a:defRPr sz="772" kern="1200" cap="none">
          <a:solidFill>
            <a:schemeClr val="tx1"/>
          </a:solidFill>
          <a:effectLst/>
          <a:latin typeface="+mn-lt"/>
          <a:ea typeface="+mn-ea"/>
          <a:cs typeface="+mn-cs"/>
        </a:defRPr>
      </a:lvl8pPr>
      <a:lvl9pPr marL="2142073" indent="-126004" algn="l" defTabSz="252009" rtl="0" eaLnBrk="1" latinLnBrk="0" hangingPunct="1">
        <a:spcBef>
          <a:spcPct val="20000"/>
        </a:spcBef>
        <a:spcAft>
          <a:spcPts val="331"/>
        </a:spcAft>
        <a:buClr>
          <a:schemeClr val="accent1">
            <a:lumMod val="75000"/>
          </a:schemeClr>
        </a:buClr>
        <a:buSzPct val="145000"/>
        <a:buFont typeface="Arial"/>
        <a:buChar char="•"/>
        <a:defRPr sz="772" kern="1200" cap="none">
          <a:solidFill>
            <a:schemeClr val="tx1"/>
          </a:solidFill>
          <a:effectLst/>
          <a:latin typeface="+mn-lt"/>
          <a:ea typeface="+mn-ea"/>
          <a:cs typeface="+mn-cs"/>
        </a:defRPr>
      </a:lvl9pPr>
    </p:bodyStyle>
    <p:otherStyle>
      <a:defPPr>
        <a:defRPr lang="en-US"/>
      </a:defPPr>
      <a:lvl1pPr marL="0" algn="l" defTabSz="252009" rtl="0" eaLnBrk="1" latinLnBrk="0" hangingPunct="1">
        <a:defRPr sz="992" kern="1200">
          <a:solidFill>
            <a:schemeClr val="tx1"/>
          </a:solidFill>
          <a:latin typeface="+mn-lt"/>
          <a:ea typeface="+mn-ea"/>
          <a:cs typeface="+mn-cs"/>
        </a:defRPr>
      </a:lvl1pPr>
      <a:lvl2pPr marL="252009" algn="l" defTabSz="252009" rtl="0" eaLnBrk="1" latinLnBrk="0" hangingPunct="1">
        <a:defRPr sz="992" kern="1200">
          <a:solidFill>
            <a:schemeClr val="tx1"/>
          </a:solidFill>
          <a:latin typeface="+mn-lt"/>
          <a:ea typeface="+mn-ea"/>
          <a:cs typeface="+mn-cs"/>
        </a:defRPr>
      </a:lvl2pPr>
      <a:lvl3pPr marL="504017" algn="l" defTabSz="252009" rtl="0" eaLnBrk="1" latinLnBrk="0" hangingPunct="1">
        <a:defRPr sz="992" kern="1200">
          <a:solidFill>
            <a:schemeClr val="tx1"/>
          </a:solidFill>
          <a:latin typeface="+mn-lt"/>
          <a:ea typeface="+mn-ea"/>
          <a:cs typeface="+mn-cs"/>
        </a:defRPr>
      </a:lvl3pPr>
      <a:lvl4pPr marL="756026" algn="l" defTabSz="252009" rtl="0" eaLnBrk="1" latinLnBrk="0" hangingPunct="1">
        <a:defRPr sz="992" kern="1200">
          <a:solidFill>
            <a:schemeClr val="tx1"/>
          </a:solidFill>
          <a:latin typeface="+mn-lt"/>
          <a:ea typeface="+mn-ea"/>
          <a:cs typeface="+mn-cs"/>
        </a:defRPr>
      </a:lvl4pPr>
      <a:lvl5pPr marL="1008035" algn="l" defTabSz="252009" rtl="0" eaLnBrk="1" latinLnBrk="0" hangingPunct="1">
        <a:defRPr sz="992" kern="1200">
          <a:solidFill>
            <a:schemeClr val="tx1"/>
          </a:solidFill>
          <a:latin typeface="+mn-lt"/>
          <a:ea typeface="+mn-ea"/>
          <a:cs typeface="+mn-cs"/>
        </a:defRPr>
      </a:lvl5pPr>
      <a:lvl6pPr marL="1260043" algn="l" defTabSz="252009" rtl="0" eaLnBrk="1" latinLnBrk="0" hangingPunct="1">
        <a:defRPr sz="992" kern="1200">
          <a:solidFill>
            <a:schemeClr val="tx1"/>
          </a:solidFill>
          <a:latin typeface="+mn-lt"/>
          <a:ea typeface="+mn-ea"/>
          <a:cs typeface="+mn-cs"/>
        </a:defRPr>
      </a:lvl6pPr>
      <a:lvl7pPr marL="1512052" algn="l" defTabSz="252009" rtl="0" eaLnBrk="1" latinLnBrk="0" hangingPunct="1">
        <a:defRPr sz="992" kern="1200">
          <a:solidFill>
            <a:schemeClr val="tx1"/>
          </a:solidFill>
          <a:latin typeface="+mn-lt"/>
          <a:ea typeface="+mn-ea"/>
          <a:cs typeface="+mn-cs"/>
        </a:defRPr>
      </a:lvl7pPr>
      <a:lvl8pPr marL="1764060" algn="l" defTabSz="252009" rtl="0" eaLnBrk="1" latinLnBrk="0" hangingPunct="1">
        <a:defRPr sz="992" kern="1200">
          <a:solidFill>
            <a:schemeClr val="tx1"/>
          </a:solidFill>
          <a:latin typeface="+mn-lt"/>
          <a:ea typeface="+mn-ea"/>
          <a:cs typeface="+mn-cs"/>
        </a:defRPr>
      </a:lvl8pPr>
      <a:lvl9pPr marL="2016069" algn="l" defTabSz="252009" rtl="0" eaLnBrk="1" latinLnBrk="0" hangingPunct="1">
        <a:defRPr sz="99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7458" y="421509"/>
            <a:ext cx="4207836" cy="164479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7458" y="2519894"/>
            <a:ext cx="4207836" cy="39612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7458" y="7028005"/>
            <a:ext cx="963134" cy="384115"/>
          </a:xfrm>
          <a:prstGeom prst="rect">
            <a:avLst/>
          </a:prstGeom>
        </p:spPr>
        <p:txBody>
          <a:bodyPr vert="horz" lIns="91440" tIns="45720" rIns="91440" bIns="45720" rtlCol="0" anchor="ctr"/>
          <a:lstStyle>
            <a:lvl1pPr algn="l">
              <a:defRPr sz="551">
                <a:solidFill>
                  <a:schemeClr val="tx1">
                    <a:lumMod val="65000"/>
                    <a:lumOff val="35000"/>
                  </a:schemeClr>
                </a:solidFill>
              </a:defRPr>
            </a:lvl1pPr>
          </a:lstStyle>
          <a:p>
            <a:fld id="{81CB946E-6202-4891-877B-802882480D6A}" type="datetime1">
              <a:rPr lang="en-US" smtClean="0"/>
              <a:t>2/15/2022</a:t>
            </a:fld>
            <a:endParaRPr lang="en-US"/>
          </a:p>
        </p:txBody>
      </p:sp>
      <p:sp>
        <p:nvSpPr>
          <p:cNvPr id="5" name="Footer Placeholder 4"/>
          <p:cNvSpPr>
            <a:spLocks noGrp="1"/>
          </p:cNvSpPr>
          <p:nvPr>
            <p:ph type="ftr" sz="quarter" idx="3"/>
          </p:nvPr>
        </p:nvSpPr>
        <p:spPr>
          <a:xfrm>
            <a:off x="1669604" y="7028005"/>
            <a:ext cx="1701106" cy="381176"/>
          </a:xfrm>
          <a:prstGeom prst="rect">
            <a:avLst/>
          </a:prstGeom>
        </p:spPr>
        <p:txBody>
          <a:bodyPr vert="horz" lIns="91440" tIns="45720" rIns="91440" bIns="45720" rtlCol="0" anchor="ctr"/>
          <a:lstStyle>
            <a:lvl1pPr algn="ctr">
              <a:defRPr sz="551">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4272756" y="7132461"/>
            <a:ext cx="452538" cy="381176"/>
          </a:xfrm>
          <a:prstGeom prst="rect">
            <a:avLst/>
          </a:prstGeom>
        </p:spPr>
        <p:txBody>
          <a:bodyPr vert="horz" lIns="91440" tIns="45720" rIns="91440" bIns="45720" rtlCol="0" anchor="ctr"/>
          <a:lstStyle>
            <a:lvl1pPr algn="r">
              <a:defRPr sz="1200" baseline="0">
                <a:solidFill>
                  <a:schemeClr val="tx1">
                    <a:lumMod val="65000"/>
                    <a:lumOff val="35000"/>
                  </a:schemeClr>
                </a:solidFill>
                <a:latin typeface="Zar" panose="00000400000000000000" pitchFamily="2" charset="-78"/>
                <a:cs typeface="Zar" panose="00000400000000000000" pitchFamily="2" charset="-78"/>
              </a:defRPr>
            </a:lvl1pPr>
          </a:lstStyle>
          <a:p>
            <a:fld id="{B6F15528-21DE-4FAA-801E-634DDDAF4B2B}" type="slidenum">
              <a:rPr lang="en-US" smtClean="0"/>
              <a:pPr/>
              <a:t>‹#›</a:t>
            </a:fld>
            <a:endParaRPr lang="en-US" dirty="0"/>
          </a:p>
        </p:txBody>
      </p:sp>
      <p:sp>
        <p:nvSpPr>
          <p:cNvPr id="12" name="Rectangle 11"/>
          <p:cNvSpPr/>
          <p:nvPr/>
        </p:nvSpPr>
        <p:spPr>
          <a:xfrm>
            <a:off x="4923126"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4923126"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0" y="0"/>
            <a:ext cx="374325" cy="7559675"/>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3677955023"/>
      </p:ext>
    </p:extLst>
  </p:cSld>
  <p:clrMap bg1="lt1" tx1="dk1" bg2="lt2" tx2="dk2" accent1="accent1" accent2="accent2" accent3="accent3" accent4="accent4" accent5="accent5" accent6="accent6" hlink="hlink" folHlink="folHlink"/>
  <p:sldLayoutIdLst>
    <p:sldLayoutId id="2147484031" r:id="rId1"/>
    <p:sldLayoutId id="2147484032"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Lst>
  <p:hf hdr="0" ftr="0" dt="0"/>
  <p:txStyles>
    <p:titleStyle>
      <a:lvl1pPr algn="l" defTabSz="378013" rtl="0" eaLnBrk="1" latinLnBrk="0" hangingPunct="1">
        <a:lnSpc>
          <a:spcPct val="90000"/>
        </a:lnSpc>
        <a:spcBef>
          <a:spcPct val="0"/>
        </a:spcBef>
        <a:buNone/>
        <a:defRPr sz="2811" kern="1200" cap="all" spc="83" baseline="0">
          <a:solidFill>
            <a:schemeClr val="tx2"/>
          </a:solidFill>
          <a:latin typeface="+mj-lt"/>
          <a:ea typeface="+mj-ea"/>
          <a:cs typeface="+mj-cs"/>
        </a:defRPr>
      </a:lvl1pPr>
    </p:titleStyle>
    <p:bodyStyle>
      <a:lvl1pPr marL="126004" indent="-126004" algn="l" defTabSz="378013" rtl="0" eaLnBrk="1" latinLnBrk="0" hangingPunct="1">
        <a:lnSpc>
          <a:spcPct val="110000"/>
        </a:lnSpc>
        <a:spcBef>
          <a:spcPts val="386"/>
        </a:spcBef>
        <a:buClr>
          <a:schemeClr val="tx2"/>
        </a:buClr>
        <a:buFont typeface="Arial" panose="020B0604020202020204" pitchFamily="34" charset="0"/>
        <a:buChar char="•"/>
        <a:defRPr sz="1102" kern="1200">
          <a:solidFill>
            <a:schemeClr val="tx1">
              <a:lumMod val="65000"/>
              <a:lumOff val="35000"/>
            </a:schemeClr>
          </a:solidFill>
          <a:latin typeface="+mn-lt"/>
          <a:ea typeface="+mn-ea"/>
          <a:cs typeface="+mn-cs"/>
        </a:defRPr>
      </a:lvl1pPr>
      <a:lvl2pPr marL="378013" indent="-126004" algn="l" defTabSz="378013" rtl="0" eaLnBrk="1" latinLnBrk="0" hangingPunct="1">
        <a:lnSpc>
          <a:spcPct val="110000"/>
        </a:lnSpc>
        <a:spcBef>
          <a:spcPts val="386"/>
        </a:spcBef>
        <a:buClr>
          <a:schemeClr val="tx2"/>
        </a:buClr>
        <a:buFont typeface="Gill Sans MT" panose="020B0502020104020203" pitchFamily="34" charset="0"/>
        <a:buChar char="–"/>
        <a:defRPr sz="992" kern="1200">
          <a:solidFill>
            <a:schemeClr val="tx1">
              <a:lumMod val="65000"/>
              <a:lumOff val="35000"/>
            </a:schemeClr>
          </a:solidFill>
          <a:latin typeface="+mn-lt"/>
          <a:ea typeface="+mn-ea"/>
          <a:cs typeface="+mn-cs"/>
        </a:defRPr>
      </a:lvl2pPr>
      <a:lvl3pPr marL="630022" indent="-126004" algn="l" defTabSz="378013" rtl="0" eaLnBrk="1" latinLnBrk="0" hangingPunct="1">
        <a:lnSpc>
          <a:spcPct val="110000"/>
        </a:lnSpc>
        <a:spcBef>
          <a:spcPts val="386"/>
        </a:spcBef>
        <a:buClr>
          <a:schemeClr val="tx2"/>
        </a:buClr>
        <a:buFont typeface="Arial" panose="020B0604020202020204" pitchFamily="34" charset="0"/>
        <a:buChar char="•"/>
        <a:defRPr sz="882" kern="1200">
          <a:solidFill>
            <a:schemeClr val="tx1">
              <a:lumMod val="65000"/>
              <a:lumOff val="35000"/>
            </a:schemeClr>
          </a:solidFill>
          <a:latin typeface="+mn-lt"/>
          <a:ea typeface="+mn-ea"/>
          <a:cs typeface="+mn-cs"/>
        </a:defRPr>
      </a:lvl3pPr>
      <a:lvl4pPr marL="882030" indent="-126004" algn="l" defTabSz="378013" rtl="0" eaLnBrk="1" latinLnBrk="0" hangingPunct="1">
        <a:lnSpc>
          <a:spcPct val="110000"/>
        </a:lnSpc>
        <a:spcBef>
          <a:spcPts val="386"/>
        </a:spcBef>
        <a:buClr>
          <a:schemeClr val="tx2"/>
        </a:buClr>
        <a:buFont typeface="Gill Sans MT" panose="020B0502020104020203" pitchFamily="34" charset="0"/>
        <a:buChar char="–"/>
        <a:defRPr sz="772" kern="1200">
          <a:solidFill>
            <a:schemeClr val="tx1">
              <a:lumMod val="65000"/>
              <a:lumOff val="35000"/>
            </a:schemeClr>
          </a:solidFill>
          <a:latin typeface="+mn-lt"/>
          <a:ea typeface="+mn-ea"/>
          <a:cs typeface="+mn-cs"/>
        </a:defRPr>
      </a:lvl4pPr>
      <a:lvl5pPr marL="1134039" indent="-126004" algn="l" defTabSz="378013" rtl="0" eaLnBrk="1" latinLnBrk="0" hangingPunct="1">
        <a:lnSpc>
          <a:spcPct val="110000"/>
        </a:lnSpc>
        <a:spcBef>
          <a:spcPts val="386"/>
        </a:spcBef>
        <a:buClr>
          <a:schemeClr val="tx2"/>
        </a:buClr>
        <a:buFont typeface="Arial" panose="020B0604020202020204" pitchFamily="34" charset="0"/>
        <a:buChar char="•"/>
        <a:defRPr sz="772" kern="1200">
          <a:solidFill>
            <a:schemeClr val="tx1">
              <a:lumMod val="65000"/>
              <a:lumOff val="35000"/>
            </a:schemeClr>
          </a:solidFill>
          <a:latin typeface="+mn-lt"/>
          <a:ea typeface="+mn-ea"/>
          <a:cs typeface="+mn-cs"/>
        </a:defRPr>
      </a:lvl5pPr>
      <a:lvl6pPr marL="1386048" indent="-126004" algn="l" defTabSz="378013" rtl="0" eaLnBrk="1" latinLnBrk="0" hangingPunct="1">
        <a:lnSpc>
          <a:spcPct val="110000"/>
        </a:lnSpc>
        <a:spcBef>
          <a:spcPts val="386"/>
        </a:spcBef>
        <a:buClr>
          <a:schemeClr val="tx2"/>
        </a:buClr>
        <a:buFont typeface="Gill Sans MT" panose="020B0502020104020203" pitchFamily="34" charset="0"/>
        <a:buChar char="–"/>
        <a:defRPr sz="772" kern="1200">
          <a:solidFill>
            <a:schemeClr val="tx1">
              <a:lumMod val="65000"/>
              <a:lumOff val="35000"/>
            </a:schemeClr>
          </a:solidFill>
          <a:latin typeface="+mn-lt"/>
          <a:ea typeface="+mn-ea"/>
          <a:cs typeface="+mn-cs"/>
        </a:defRPr>
      </a:lvl6pPr>
      <a:lvl7pPr marL="1638056" indent="-126004" algn="l" defTabSz="378013" rtl="0" eaLnBrk="1" latinLnBrk="0" hangingPunct="1">
        <a:lnSpc>
          <a:spcPct val="110000"/>
        </a:lnSpc>
        <a:spcBef>
          <a:spcPts val="386"/>
        </a:spcBef>
        <a:buClr>
          <a:schemeClr val="tx2"/>
        </a:buClr>
        <a:buFont typeface="Arial" panose="020B0604020202020204" pitchFamily="34" charset="0"/>
        <a:buChar char="•"/>
        <a:defRPr sz="772" kern="1200">
          <a:solidFill>
            <a:schemeClr val="tx1">
              <a:lumMod val="65000"/>
              <a:lumOff val="35000"/>
            </a:schemeClr>
          </a:solidFill>
          <a:latin typeface="+mn-lt"/>
          <a:ea typeface="+mn-ea"/>
          <a:cs typeface="+mn-cs"/>
        </a:defRPr>
      </a:lvl7pPr>
      <a:lvl8pPr marL="1890065" indent="-126004" algn="l" defTabSz="378013" rtl="0" eaLnBrk="1" latinLnBrk="0" hangingPunct="1">
        <a:lnSpc>
          <a:spcPct val="110000"/>
        </a:lnSpc>
        <a:spcBef>
          <a:spcPts val="386"/>
        </a:spcBef>
        <a:buClr>
          <a:schemeClr val="tx2"/>
        </a:buClr>
        <a:buFont typeface="Gill Sans MT" panose="020B0502020104020203" pitchFamily="34" charset="0"/>
        <a:buChar char="–"/>
        <a:defRPr sz="772" kern="1200" baseline="0">
          <a:solidFill>
            <a:schemeClr val="tx1">
              <a:lumMod val="65000"/>
              <a:lumOff val="35000"/>
            </a:schemeClr>
          </a:solidFill>
          <a:latin typeface="+mn-lt"/>
          <a:ea typeface="+mn-ea"/>
          <a:cs typeface="+mn-cs"/>
        </a:defRPr>
      </a:lvl8pPr>
      <a:lvl9pPr marL="2142073" indent="-126004" algn="l" defTabSz="378013" rtl="0" eaLnBrk="1" latinLnBrk="0" hangingPunct="1">
        <a:lnSpc>
          <a:spcPct val="110000"/>
        </a:lnSpc>
        <a:spcBef>
          <a:spcPts val="386"/>
        </a:spcBef>
        <a:buClr>
          <a:schemeClr val="tx2"/>
        </a:buClr>
        <a:buFont typeface="Arial" panose="020B0604020202020204" pitchFamily="34" charset="0"/>
        <a:buChar char="•"/>
        <a:defRPr sz="772" kern="1200" baseline="0">
          <a:solidFill>
            <a:schemeClr val="tx1">
              <a:lumMod val="65000"/>
              <a:lumOff val="35000"/>
            </a:schemeClr>
          </a:solidFill>
          <a:latin typeface="+mn-lt"/>
          <a:ea typeface="+mn-ea"/>
          <a:cs typeface="+mn-cs"/>
        </a:defRPr>
      </a:lvl9pPr>
    </p:bodyStyle>
    <p:otherStyle>
      <a:defPPr>
        <a:defRPr lang="en-US"/>
      </a:defPPr>
      <a:lvl1pPr marL="0" algn="l" defTabSz="378013" rtl="0" eaLnBrk="1" latinLnBrk="0" hangingPunct="1">
        <a:defRPr sz="744" kern="1200">
          <a:solidFill>
            <a:schemeClr val="tx1"/>
          </a:solidFill>
          <a:latin typeface="+mn-lt"/>
          <a:ea typeface="+mn-ea"/>
          <a:cs typeface="+mn-cs"/>
        </a:defRPr>
      </a:lvl1pPr>
      <a:lvl2pPr marL="189006" algn="l" defTabSz="378013" rtl="0" eaLnBrk="1" latinLnBrk="0" hangingPunct="1">
        <a:defRPr sz="744" kern="1200">
          <a:solidFill>
            <a:schemeClr val="tx1"/>
          </a:solidFill>
          <a:latin typeface="+mn-lt"/>
          <a:ea typeface="+mn-ea"/>
          <a:cs typeface="+mn-cs"/>
        </a:defRPr>
      </a:lvl2pPr>
      <a:lvl3pPr marL="378013" algn="l" defTabSz="378013" rtl="0" eaLnBrk="1" latinLnBrk="0" hangingPunct="1">
        <a:defRPr sz="744" kern="1200">
          <a:solidFill>
            <a:schemeClr val="tx1"/>
          </a:solidFill>
          <a:latin typeface="+mn-lt"/>
          <a:ea typeface="+mn-ea"/>
          <a:cs typeface="+mn-cs"/>
        </a:defRPr>
      </a:lvl3pPr>
      <a:lvl4pPr marL="567019" algn="l" defTabSz="378013" rtl="0" eaLnBrk="1" latinLnBrk="0" hangingPunct="1">
        <a:defRPr sz="744" kern="1200">
          <a:solidFill>
            <a:schemeClr val="tx1"/>
          </a:solidFill>
          <a:latin typeface="+mn-lt"/>
          <a:ea typeface="+mn-ea"/>
          <a:cs typeface="+mn-cs"/>
        </a:defRPr>
      </a:lvl4pPr>
      <a:lvl5pPr marL="756026" algn="l" defTabSz="378013" rtl="0" eaLnBrk="1" latinLnBrk="0" hangingPunct="1">
        <a:defRPr sz="744" kern="1200">
          <a:solidFill>
            <a:schemeClr val="tx1"/>
          </a:solidFill>
          <a:latin typeface="+mn-lt"/>
          <a:ea typeface="+mn-ea"/>
          <a:cs typeface="+mn-cs"/>
        </a:defRPr>
      </a:lvl5pPr>
      <a:lvl6pPr marL="945032" algn="l" defTabSz="378013" rtl="0" eaLnBrk="1" latinLnBrk="0" hangingPunct="1">
        <a:defRPr sz="744" kern="1200">
          <a:solidFill>
            <a:schemeClr val="tx1"/>
          </a:solidFill>
          <a:latin typeface="+mn-lt"/>
          <a:ea typeface="+mn-ea"/>
          <a:cs typeface="+mn-cs"/>
        </a:defRPr>
      </a:lvl6pPr>
      <a:lvl7pPr marL="1134039" algn="l" defTabSz="378013" rtl="0" eaLnBrk="1" latinLnBrk="0" hangingPunct="1">
        <a:defRPr sz="744" kern="1200">
          <a:solidFill>
            <a:schemeClr val="tx1"/>
          </a:solidFill>
          <a:latin typeface="+mn-lt"/>
          <a:ea typeface="+mn-ea"/>
          <a:cs typeface="+mn-cs"/>
        </a:defRPr>
      </a:lvl7pPr>
      <a:lvl8pPr marL="1323045" algn="l" defTabSz="378013" rtl="0" eaLnBrk="1" latinLnBrk="0" hangingPunct="1">
        <a:defRPr sz="744" kern="1200">
          <a:solidFill>
            <a:schemeClr val="tx1"/>
          </a:solidFill>
          <a:latin typeface="+mn-lt"/>
          <a:ea typeface="+mn-ea"/>
          <a:cs typeface="+mn-cs"/>
        </a:defRPr>
      </a:lvl8pPr>
      <a:lvl9pPr marL="1512052" algn="l" defTabSz="378013" rtl="0" eaLnBrk="1" latinLnBrk="0" hangingPunct="1">
        <a:defRPr sz="744"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pos="594">
          <p15:clr>
            <a:srgbClr val="F26B43"/>
          </p15:clr>
        </p15:guide>
        <p15:guide id="4" pos="5400">
          <p15:clr>
            <a:srgbClr val="F26B43"/>
          </p15:clr>
        </p15:guide>
        <p15:guide id="5" orient="horz" pos="4008">
          <p15:clr>
            <a:srgbClr val="F26B43"/>
          </p15:clr>
        </p15:guide>
        <p15:guide id="6" orient="horz" pos="1440">
          <p15:clr>
            <a:srgbClr val="F26B43"/>
          </p15:clr>
        </p15:guide>
        <p15:guide id="7" orient="horz" pos="3720">
          <p15:clr>
            <a:srgbClr val="F26B43"/>
          </p15:clr>
        </p15:guide>
        <p15:guide id="8" orient="horz" pos="240">
          <p15:clr>
            <a:srgbClr val="F26B43"/>
          </p15:clr>
        </p15:guide>
        <p15:guide id="0" pos="809" userDrawn="1">
          <p15:clr>
            <a:srgbClr val="F26B43"/>
          </p15:clr>
        </p15:guide>
        <p15:guide id="9" pos="7350" userDrawn="1">
          <p15:clr>
            <a:srgbClr val="F26B43"/>
          </p15:clr>
        </p15:guide>
        <p15:guide id="10" pos="606" userDrawn="1">
          <p15:clr>
            <a:srgbClr val="F26B43"/>
          </p15:clr>
        </p15:guide>
        <p15:guide id="11" pos="5513" userDrawn="1">
          <p15:clr>
            <a:srgbClr val="F26B43"/>
          </p15:clr>
        </p15:guide>
        <p15:guide id="12" orient="horz" pos="265" userDrawn="1">
          <p15:clr>
            <a:srgbClr val="F26B43"/>
          </p15:clr>
        </p15:guide>
        <p15:guide id="13" pos="582" userDrawn="1">
          <p15:clr>
            <a:srgbClr val="F26B43"/>
          </p15:clr>
        </p15:guide>
        <p15:guide id="14" pos="5291" userDrawn="1">
          <p15:clr>
            <a:srgbClr val="F26B43"/>
          </p15:clr>
        </p15:guide>
        <p15:guide id="15" orient="horz" pos="3314" userDrawn="1">
          <p15:clr>
            <a:srgbClr val="F26B43"/>
          </p15:clr>
        </p15:guide>
        <p15:guide id="16" orient="horz" pos="1191" userDrawn="1">
          <p15:clr>
            <a:srgbClr val="F26B43"/>
          </p15:clr>
        </p15:guide>
        <p15:guide id="17" orient="horz" pos="3075" userDrawn="1">
          <p15:clr>
            <a:srgbClr val="F26B43"/>
          </p15:clr>
        </p15:guide>
        <p15:guide id="18" orient="horz" pos="198" userDrawn="1">
          <p15:clr>
            <a:srgbClr val="F26B43"/>
          </p15:clr>
        </p15:guide>
        <p15:guide id="19" pos="437" userDrawn="1">
          <p15:clr>
            <a:srgbClr val="F26B43"/>
          </p15:clr>
        </p15:guide>
        <p15:guide id="20" pos="3969" userDrawn="1">
          <p15:clr>
            <a:srgbClr val="F26B43"/>
          </p15:clr>
        </p15:guide>
        <p15:guide id="21" pos="328" userDrawn="1">
          <p15:clr>
            <a:srgbClr val="F26B43"/>
          </p15:clr>
        </p15:guide>
        <p15:guide id="22" pos="2977" userDrawn="1">
          <p15:clr>
            <a:srgbClr val="F26B43"/>
          </p15:clr>
        </p15:guide>
        <p15:guide id="23" orient="horz" pos="4418" userDrawn="1">
          <p15:clr>
            <a:srgbClr val="F26B43"/>
          </p15:clr>
        </p15:guide>
        <p15:guide id="24" orient="horz" pos="1587" userDrawn="1">
          <p15:clr>
            <a:srgbClr val="F26B43"/>
          </p15:clr>
        </p15:guide>
        <p15:guide id="25" orient="horz" pos="4101" userDrawn="1">
          <p15:clr>
            <a:srgbClr val="F26B43"/>
          </p15:clr>
        </p15:guide>
        <p15:guide id="26" orient="horz" pos="266"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7458" y="421509"/>
            <a:ext cx="4207836" cy="164479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7458" y="2519894"/>
            <a:ext cx="4207836" cy="39612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7458" y="7028005"/>
            <a:ext cx="963134" cy="384115"/>
          </a:xfrm>
          <a:prstGeom prst="rect">
            <a:avLst/>
          </a:prstGeom>
        </p:spPr>
        <p:txBody>
          <a:bodyPr vert="horz" lIns="91440" tIns="45720" rIns="91440" bIns="45720" rtlCol="0" anchor="ctr"/>
          <a:lstStyle>
            <a:lvl1pPr algn="l">
              <a:defRPr sz="551">
                <a:solidFill>
                  <a:schemeClr val="tx1">
                    <a:lumMod val="65000"/>
                    <a:lumOff val="35000"/>
                  </a:schemeClr>
                </a:solidFill>
              </a:defRPr>
            </a:lvl1pPr>
          </a:lstStyle>
          <a:p>
            <a:fld id="{8D14801C-0A5E-4844-9569-C86B6114C612}" type="datetime1">
              <a:rPr lang="en-US" smtClean="0"/>
              <a:t>2/15/2022</a:t>
            </a:fld>
            <a:endParaRPr lang="en-US"/>
          </a:p>
        </p:txBody>
      </p:sp>
      <p:sp>
        <p:nvSpPr>
          <p:cNvPr id="5" name="Footer Placeholder 4"/>
          <p:cNvSpPr>
            <a:spLocks noGrp="1"/>
          </p:cNvSpPr>
          <p:nvPr>
            <p:ph type="ftr" sz="quarter" idx="3"/>
          </p:nvPr>
        </p:nvSpPr>
        <p:spPr>
          <a:xfrm>
            <a:off x="1669604" y="7028005"/>
            <a:ext cx="1701106" cy="381176"/>
          </a:xfrm>
          <a:prstGeom prst="rect">
            <a:avLst/>
          </a:prstGeom>
        </p:spPr>
        <p:txBody>
          <a:bodyPr vert="horz" lIns="91440" tIns="45720" rIns="91440" bIns="45720" rtlCol="0" anchor="ctr"/>
          <a:lstStyle>
            <a:lvl1pPr algn="ctr">
              <a:defRPr sz="551">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4353618" y="7132461"/>
            <a:ext cx="528738" cy="381176"/>
          </a:xfrm>
          <a:prstGeom prst="rect">
            <a:avLst/>
          </a:prstGeom>
        </p:spPr>
        <p:txBody>
          <a:bodyPr vert="horz" lIns="91440" tIns="45720" rIns="91440" bIns="45720" rtlCol="0" anchor="ctr"/>
          <a:lstStyle>
            <a:lvl1pPr algn="r">
              <a:defRPr sz="1200">
                <a:solidFill>
                  <a:schemeClr val="tx1">
                    <a:lumMod val="65000"/>
                    <a:lumOff val="35000"/>
                  </a:schemeClr>
                </a:solidFill>
                <a:latin typeface="Zar" panose="00000400000000000000" pitchFamily="2" charset="-78"/>
                <a:cs typeface="Zar" panose="00000400000000000000" pitchFamily="2" charset="-78"/>
              </a:defRPr>
            </a:lvl1pPr>
          </a:lstStyle>
          <a:p>
            <a:fld id="{B6F15528-21DE-4FAA-801E-634DDDAF4B2B}" type="slidenum">
              <a:rPr lang="en-US" smtClean="0"/>
              <a:pPr/>
              <a:t>‹#›</a:t>
            </a:fld>
            <a:endParaRPr lang="en-US"/>
          </a:p>
        </p:txBody>
      </p:sp>
      <p:sp>
        <p:nvSpPr>
          <p:cNvPr id="12" name="Rectangle 11"/>
          <p:cNvSpPr/>
          <p:nvPr/>
        </p:nvSpPr>
        <p:spPr>
          <a:xfrm>
            <a:off x="4923126"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4923126"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0" y="0"/>
            <a:ext cx="374325" cy="7559675"/>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2313205888"/>
      </p:ext>
    </p:extLst>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hf hdr="0" ftr="0" dt="0"/>
  <p:txStyles>
    <p:titleStyle>
      <a:lvl1pPr algn="l" defTabSz="378013" rtl="0" eaLnBrk="1" latinLnBrk="0" hangingPunct="1">
        <a:lnSpc>
          <a:spcPct val="90000"/>
        </a:lnSpc>
        <a:spcBef>
          <a:spcPct val="0"/>
        </a:spcBef>
        <a:buNone/>
        <a:defRPr sz="2811" kern="1200" cap="all" spc="83" baseline="0">
          <a:solidFill>
            <a:schemeClr val="tx2"/>
          </a:solidFill>
          <a:latin typeface="+mj-lt"/>
          <a:ea typeface="+mj-ea"/>
          <a:cs typeface="+mj-cs"/>
        </a:defRPr>
      </a:lvl1pPr>
    </p:titleStyle>
    <p:bodyStyle>
      <a:lvl1pPr marL="126004" indent="-126004" algn="l" defTabSz="378013" rtl="0" eaLnBrk="1" latinLnBrk="0" hangingPunct="1">
        <a:lnSpc>
          <a:spcPct val="110000"/>
        </a:lnSpc>
        <a:spcBef>
          <a:spcPts val="386"/>
        </a:spcBef>
        <a:buClr>
          <a:schemeClr val="tx2"/>
        </a:buClr>
        <a:buFont typeface="Arial" panose="020B0604020202020204" pitchFamily="34" charset="0"/>
        <a:buChar char="•"/>
        <a:defRPr sz="1102" kern="1200">
          <a:solidFill>
            <a:schemeClr val="tx1">
              <a:lumMod val="65000"/>
              <a:lumOff val="35000"/>
            </a:schemeClr>
          </a:solidFill>
          <a:latin typeface="+mn-lt"/>
          <a:ea typeface="+mn-ea"/>
          <a:cs typeface="+mn-cs"/>
        </a:defRPr>
      </a:lvl1pPr>
      <a:lvl2pPr marL="378013" indent="-126004" algn="l" defTabSz="378013" rtl="0" eaLnBrk="1" latinLnBrk="0" hangingPunct="1">
        <a:lnSpc>
          <a:spcPct val="110000"/>
        </a:lnSpc>
        <a:spcBef>
          <a:spcPts val="386"/>
        </a:spcBef>
        <a:buClr>
          <a:schemeClr val="tx2"/>
        </a:buClr>
        <a:buFont typeface="Gill Sans MT" panose="020B0502020104020203" pitchFamily="34" charset="0"/>
        <a:buChar char="–"/>
        <a:defRPr sz="992" kern="1200">
          <a:solidFill>
            <a:schemeClr val="tx1">
              <a:lumMod val="65000"/>
              <a:lumOff val="35000"/>
            </a:schemeClr>
          </a:solidFill>
          <a:latin typeface="+mn-lt"/>
          <a:ea typeface="+mn-ea"/>
          <a:cs typeface="+mn-cs"/>
        </a:defRPr>
      </a:lvl2pPr>
      <a:lvl3pPr marL="630022" indent="-126004" algn="l" defTabSz="378013" rtl="0" eaLnBrk="1" latinLnBrk="0" hangingPunct="1">
        <a:lnSpc>
          <a:spcPct val="110000"/>
        </a:lnSpc>
        <a:spcBef>
          <a:spcPts val="386"/>
        </a:spcBef>
        <a:buClr>
          <a:schemeClr val="tx2"/>
        </a:buClr>
        <a:buFont typeface="Arial" panose="020B0604020202020204" pitchFamily="34" charset="0"/>
        <a:buChar char="•"/>
        <a:defRPr sz="882" kern="1200">
          <a:solidFill>
            <a:schemeClr val="tx1">
              <a:lumMod val="65000"/>
              <a:lumOff val="35000"/>
            </a:schemeClr>
          </a:solidFill>
          <a:latin typeface="+mn-lt"/>
          <a:ea typeface="+mn-ea"/>
          <a:cs typeface="+mn-cs"/>
        </a:defRPr>
      </a:lvl3pPr>
      <a:lvl4pPr marL="882030" indent="-126004" algn="l" defTabSz="378013" rtl="0" eaLnBrk="1" latinLnBrk="0" hangingPunct="1">
        <a:lnSpc>
          <a:spcPct val="110000"/>
        </a:lnSpc>
        <a:spcBef>
          <a:spcPts val="386"/>
        </a:spcBef>
        <a:buClr>
          <a:schemeClr val="tx2"/>
        </a:buClr>
        <a:buFont typeface="Gill Sans MT" panose="020B0502020104020203" pitchFamily="34" charset="0"/>
        <a:buChar char="–"/>
        <a:defRPr sz="772" kern="1200">
          <a:solidFill>
            <a:schemeClr val="tx1">
              <a:lumMod val="65000"/>
              <a:lumOff val="35000"/>
            </a:schemeClr>
          </a:solidFill>
          <a:latin typeface="+mn-lt"/>
          <a:ea typeface="+mn-ea"/>
          <a:cs typeface="+mn-cs"/>
        </a:defRPr>
      </a:lvl4pPr>
      <a:lvl5pPr marL="1134039" indent="-126004" algn="l" defTabSz="378013" rtl="0" eaLnBrk="1" latinLnBrk="0" hangingPunct="1">
        <a:lnSpc>
          <a:spcPct val="110000"/>
        </a:lnSpc>
        <a:spcBef>
          <a:spcPts val="386"/>
        </a:spcBef>
        <a:buClr>
          <a:schemeClr val="tx2"/>
        </a:buClr>
        <a:buFont typeface="Arial" panose="020B0604020202020204" pitchFamily="34" charset="0"/>
        <a:buChar char="•"/>
        <a:defRPr sz="772" kern="1200">
          <a:solidFill>
            <a:schemeClr val="tx1">
              <a:lumMod val="65000"/>
              <a:lumOff val="35000"/>
            </a:schemeClr>
          </a:solidFill>
          <a:latin typeface="+mn-lt"/>
          <a:ea typeface="+mn-ea"/>
          <a:cs typeface="+mn-cs"/>
        </a:defRPr>
      </a:lvl5pPr>
      <a:lvl6pPr marL="1386048" indent="-126004" algn="l" defTabSz="378013" rtl="0" eaLnBrk="1" latinLnBrk="0" hangingPunct="1">
        <a:lnSpc>
          <a:spcPct val="110000"/>
        </a:lnSpc>
        <a:spcBef>
          <a:spcPts val="386"/>
        </a:spcBef>
        <a:buClr>
          <a:schemeClr val="tx2"/>
        </a:buClr>
        <a:buFont typeface="Gill Sans MT" panose="020B0502020104020203" pitchFamily="34" charset="0"/>
        <a:buChar char="–"/>
        <a:defRPr sz="772" kern="1200">
          <a:solidFill>
            <a:schemeClr val="tx1">
              <a:lumMod val="65000"/>
              <a:lumOff val="35000"/>
            </a:schemeClr>
          </a:solidFill>
          <a:latin typeface="+mn-lt"/>
          <a:ea typeface="+mn-ea"/>
          <a:cs typeface="+mn-cs"/>
        </a:defRPr>
      </a:lvl6pPr>
      <a:lvl7pPr marL="1638056" indent="-126004" algn="l" defTabSz="378013" rtl="0" eaLnBrk="1" latinLnBrk="0" hangingPunct="1">
        <a:lnSpc>
          <a:spcPct val="110000"/>
        </a:lnSpc>
        <a:spcBef>
          <a:spcPts val="386"/>
        </a:spcBef>
        <a:buClr>
          <a:schemeClr val="tx2"/>
        </a:buClr>
        <a:buFont typeface="Arial" panose="020B0604020202020204" pitchFamily="34" charset="0"/>
        <a:buChar char="•"/>
        <a:defRPr sz="772" kern="1200">
          <a:solidFill>
            <a:schemeClr val="tx1">
              <a:lumMod val="65000"/>
              <a:lumOff val="35000"/>
            </a:schemeClr>
          </a:solidFill>
          <a:latin typeface="+mn-lt"/>
          <a:ea typeface="+mn-ea"/>
          <a:cs typeface="+mn-cs"/>
        </a:defRPr>
      </a:lvl7pPr>
      <a:lvl8pPr marL="1890065" indent="-126004" algn="l" defTabSz="378013" rtl="0" eaLnBrk="1" latinLnBrk="0" hangingPunct="1">
        <a:lnSpc>
          <a:spcPct val="110000"/>
        </a:lnSpc>
        <a:spcBef>
          <a:spcPts val="386"/>
        </a:spcBef>
        <a:buClr>
          <a:schemeClr val="tx2"/>
        </a:buClr>
        <a:buFont typeface="Gill Sans MT" panose="020B0502020104020203" pitchFamily="34" charset="0"/>
        <a:buChar char="–"/>
        <a:defRPr sz="772" kern="1200" baseline="0">
          <a:solidFill>
            <a:schemeClr val="tx1">
              <a:lumMod val="65000"/>
              <a:lumOff val="35000"/>
            </a:schemeClr>
          </a:solidFill>
          <a:latin typeface="+mn-lt"/>
          <a:ea typeface="+mn-ea"/>
          <a:cs typeface="+mn-cs"/>
        </a:defRPr>
      </a:lvl8pPr>
      <a:lvl9pPr marL="2142073" indent="-126004" algn="l" defTabSz="378013" rtl="0" eaLnBrk="1" latinLnBrk="0" hangingPunct="1">
        <a:lnSpc>
          <a:spcPct val="110000"/>
        </a:lnSpc>
        <a:spcBef>
          <a:spcPts val="386"/>
        </a:spcBef>
        <a:buClr>
          <a:schemeClr val="tx2"/>
        </a:buClr>
        <a:buFont typeface="Arial" panose="020B0604020202020204" pitchFamily="34" charset="0"/>
        <a:buChar char="•"/>
        <a:defRPr sz="772" kern="1200" baseline="0">
          <a:solidFill>
            <a:schemeClr val="tx1">
              <a:lumMod val="65000"/>
              <a:lumOff val="35000"/>
            </a:schemeClr>
          </a:solidFill>
          <a:latin typeface="+mn-lt"/>
          <a:ea typeface="+mn-ea"/>
          <a:cs typeface="+mn-cs"/>
        </a:defRPr>
      </a:lvl9pPr>
    </p:bodyStyle>
    <p:otherStyle>
      <a:defPPr>
        <a:defRPr lang="en-US"/>
      </a:defPPr>
      <a:lvl1pPr marL="0" algn="l" defTabSz="378013" rtl="0" eaLnBrk="1" latinLnBrk="0" hangingPunct="1">
        <a:defRPr sz="744" kern="1200">
          <a:solidFill>
            <a:schemeClr val="tx1"/>
          </a:solidFill>
          <a:latin typeface="+mn-lt"/>
          <a:ea typeface="+mn-ea"/>
          <a:cs typeface="+mn-cs"/>
        </a:defRPr>
      </a:lvl1pPr>
      <a:lvl2pPr marL="189006" algn="l" defTabSz="378013" rtl="0" eaLnBrk="1" latinLnBrk="0" hangingPunct="1">
        <a:defRPr sz="744" kern="1200">
          <a:solidFill>
            <a:schemeClr val="tx1"/>
          </a:solidFill>
          <a:latin typeface="+mn-lt"/>
          <a:ea typeface="+mn-ea"/>
          <a:cs typeface="+mn-cs"/>
        </a:defRPr>
      </a:lvl2pPr>
      <a:lvl3pPr marL="378013" algn="l" defTabSz="378013" rtl="0" eaLnBrk="1" latinLnBrk="0" hangingPunct="1">
        <a:defRPr sz="744" kern="1200">
          <a:solidFill>
            <a:schemeClr val="tx1"/>
          </a:solidFill>
          <a:latin typeface="+mn-lt"/>
          <a:ea typeface="+mn-ea"/>
          <a:cs typeface="+mn-cs"/>
        </a:defRPr>
      </a:lvl3pPr>
      <a:lvl4pPr marL="567019" algn="l" defTabSz="378013" rtl="0" eaLnBrk="1" latinLnBrk="0" hangingPunct="1">
        <a:defRPr sz="744" kern="1200">
          <a:solidFill>
            <a:schemeClr val="tx1"/>
          </a:solidFill>
          <a:latin typeface="+mn-lt"/>
          <a:ea typeface="+mn-ea"/>
          <a:cs typeface="+mn-cs"/>
        </a:defRPr>
      </a:lvl4pPr>
      <a:lvl5pPr marL="756026" algn="l" defTabSz="378013" rtl="0" eaLnBrk="1" latinLnBrk="0" hangingPunct="1">
        <a:defRPr sz="744" kern="1200">
          <a:solidFill>
            <a:schemeClr val="tx1"/>
          </a:solidFill>
          <a:latin typeface="+mn-lt"/>
          <a:ea typeface="+mn-ea"/>
          <a:cs typeface="+mn-cs"/>
        </a:defRPr>
      </a:lvl5pPr>
      <a:lvl6pPr marL="945032" algn="l" defTabSz="378013" rtl="0" eaLnBrk="1" latinLnBrk="0" hangingPunct="1">
        <a:defRPr sz="744" kern="1200">
          <a:solidFill>
            <a:schemeClr val="tx1"/>
          </a:solidFill>
          <a:latin typeface="+mn-lt"/>
          <a:ea typeface="+mn-ea"/>
          <a:cs typeface="+mn-cs"/>
        </a:defRPr>
      </a:lvl6pPr>
      <a:lvl7pPr marL="1134039" algn="l" defTabSz="378013" rtl="0" eaLnBrk="1" latinLnBrk="0" hangingPunct="1">
        <a:defRPr sz="744" kern="1200">
          <a:solidFill>
            <a:schemeClr val="tx1"/>
          </a:solidFill>
          <a:latin typeface="+mn-lt"/>
          <a:ea typeface="+mn-ea"/>
          <a:cs typeface="+mn-cs"/>
        </a:defRPr>
      </a:lvl7pPr>
      <a:lvl8pPr marL="1323045" algn="l" defTabSz="378013" rtl="0" eaLnBrk="1" latinLnBrk="0" hangingPunct="1">
        <a:defRPr sz="744" kern="1200">
          <a:solidFill>
            <a:schemeClr val="tx1"/>
          </a:solidFill>
          <a:latin typeface="+mn-lt"/>
          <a:ea typeface="+mn-ea"/>
          <a:cs typeface="+mn-cs"/>
        </a:defRPr>
      </a:lvl8pPr>
      <a:lvl9pPr marL="1512052" algn="l" defTabSz="378013" rtl="0" eaLnBrk="1" latinLnBrk="0" hangingPunct="1">
        <a:defRPr sz="744"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pos="594">
          <p15:clr>
            <a:srgbClr val="F26B43"/>
          </p15:clr>
        </p15:guide>
        <p15:guide id="4" pos="5400">
          <p15:clr>
            <a:srgbClr val="F26B43"/>
          </p15:clr>
        </p15:guide>
        <p15:guide id="5" orient="horz" pos="4008">
          <p15:clr>
            <a:srgbClr val="F26B43"/>
          </p15:clr>
        </p15:guide>
        <p15:guide id="6" orient="horz" pos="1440">
          <p15:clr>
            <a:srgbClr val="F26B43"/>
          </p15:clr>
        </p15:guide>
        <p15:guide id="7" orient="horz" pos="3720">
          <p15:clr>
            <a:srgbClr val="F26B43"/>
          </p15:clr>
        </p15:guide>
        <p15:guide id="8" orient="horz" pos="240">
          <p15:clr>
            <a:srgbClr val="F26B43"/>
          </p15:clr>
        </p15:guide>
        <p15:guide id="0" pos="809" userDrawn="1">
          <p15:clr>
            <a:srgbClr val="F26B43"/>
          </p15:clr>
        </p15:guide>
        <p15:guide id="9" pos="7350" userDrawn="1">
          <p15:clr>
            <a:srgbClr val="F26B43"/>
          </p15:clr>
        </p15:guide>
        <p15:guide id="10" pos="606" userDrawn="1">
          <p15:clr>
            <a:srgbClr val="F26B43"/>
          </p15:clr>
        </p15:guide>
        <p15:guide id="11" pos="5513" userDrawn="1">
          <p15:clr>
            <a:srgbClr val="F26B43"/>
          </p15:clr>
        </p15:guide>
        <p15:guide id="12" pos="582" userDrawn="1">
          <p15:clr>
            <a:srgbClr val="F26B43"/>
          </p15:clr>
        </p15:guide>
        <p15:guide id="13" pos="5291" userDrawn="1">
          <p15:clr>
            <a:srgbClr val="F26B43"/>
          </p15:clr>
        </p15:guide>
        <p15:guide id="14" orient="horz" pos="3314" userDrawn="1">
          <p15:clr>
            <a:srgbClr val="F26B43"/>
          </p15:clr>
        </p15:guide>
        <p15:guide id="15" orient="horz" pos="1191" userDrawn="1">
          <p15:clr>
            <a:srgbClr val="F26B43"/>
          </p15:clr>
        </p15:guide>
        <p15:guide id="16" orient="horz" pos="3075" userDrawn="1">
          <p15:clr>
            <a:srgbClr val="F26B43"/>
          </p15:clr>
        </p15:guide>
        <p15:guide id="17" orient="horz" pos="198" userDrawn="1">
          <p15:clr>
            <a:srgbClr val="F26B43"/>
          </p15:clr>
        </p15:guide>
        <p15:guide id="18" pos="437" userDrawn="1">
          <p15:clr>
            <a:srgbClr val="F26B43"/>
          </p15:clr>
        </p15:guide>
        <p15:guide id="19" pos="3969" userDrawn="1">
          <p15:clr>
            <a:srgbClr val="F26B43"/>
          </p15:clr>
        </p15:guide>
        <p15:guide id="20" pos="328" userDrawn="1">
          <p15:clr>
            <a:srgbClr val="F26B43"/>
          </p15:clr>
        </p15:guide>
        <p15:guide id="21" pos="2977" userDrawn="1">
          <p15:clr>
            <a:srgbClr val="F26B43"/>
          </p15:clr>
        </p15:guide>
        <p15:guide id="22" orient="horz" pos="4418" userDrawn="1">
          <p15:clr>
            <a:srgbClr val="F26B43"/>
          </p15:clr>
        </p15:guide>
        <p15:guide id="23" orient="horz" pos="1587" userDrawn="1">
          <p15:clr>
            <a:srgbClr val="F26B43"/>
          </p15:clr>
        </p15:guide>
        <p15:guide id="24" orient="horz" pos="4101" userDrawn="1">
          <p15:clr>
            <a:srgbClr val="F26B43"/>
          </p15:clr>
        </p15:guide>
        <p15:guide id="25" orient="horz" pos="265"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7458" y="421509"/>
            <a:ext cx="4207836" cy="164479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7458" y="2519894"/>
            <a:ext cx="4207836" cy="39612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7458" y="7028005"/>
            <a:ext cx="963134" cy="384115"/>
          </a:xfrm>
          <a:prstGeom prst="rect">
            <a:avLst/>
          </a:prstGeom>
        </p:spPr>
        <p:txBody>
          <a:bodyPr vert="horz" lIns="91440" tIns="45720" rIns="91440" bIns="45720" rtlCol="0" anchor="ctr"/>
          <a:lstStyle>
            <a:lvl1pPr algn="l">
              <a:defRPr sz="551">
                <a:solidFill>
                  <a:schemeClr val="tx1">
                    <a:lumMod val="65000"/>
                    <a:lumOff val="35000"/>
                  </a:schemeClr>
                </a:solidFill>
              </a:defRPr>
            </a:lvl1pPr>
          </a:lstStyle>
          <a:p>
            <a:fld id="{710D631D-8920-42EB-BE89-B75DAB012894}" type="datetime1">
              <a:rPr lang="en-US" smtClean="0"/>
              <a:t>2/15/2022</a:t>
            </a:fld>
            <a:endParaRPr lang="en-US"/>
          </a:p>
        </p:txBody>
      </p:sp>
      <p:sp>
        <p:nvSpPr>
          <p:cNvPr id="5" name="Footer Placeholder 4"/>
          <p:cNvSpPr>
            <a:spLocks noGrp="1"/>
          </p:cNvSpPr>
          <p:nvPr>
            <p:ph type="ftr" sz="quarter" idx="3"/>
          </p:nvPr>
        </p:nvSpPr>
        <p:spPr>
          <a:xfrm>
            <a:off x="1669604" y="7028005"/>
            <a:ext cx="1701106" cy="381176"/>
          </a:xfrm>
          <a:prstGeom prst="rect">
            <a:avLst/>
          </a:prstGeom>
        </p:spPr>
        <p:txBody>
          <a:bodyPr vert="horz" lIns="91440" tIns="45720" rIns="91440" bIns="45720" rtlCol="0" anchor="ctr"/>
          <a:lstStyle>
            <a:lvl1pPr algn="ctr">
              <a:defRPr sz="551">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4425155" y="7057502"/>
            <a:ext cx="466655" cy="359452"/>
          </a:xfrm>
          <a:prstGeom prst="rect">
            <a:avLst/>
          </a:prstGeom>
        </p:spPr>
        <p:txBody>
          <a:bodyPr vert="horz" lIns="91440" tIns="45720" rIns="91440" bIns="45720" rtlCol="0" anchor="ctr"/>
          <a:lstStyle>
            <a:lvl1pPr algn="r">
              <a:defRPr sz="1200">
                <a:solidFill>
                  <a:schemeClr val="tx1">
                    <a:lumMod val="65000"/>
                    <a:lumOff val="35000"/>
                  </a:schemeClr>
                </a:solidFill>
                <a:latin typeface="Zar" panose="00000400000000000000" pitchFamily="2" charset="-78"/>
                <a:cs typeface="Zar" panose="00000400000000000000" pitchFamily="2" charset="-78"/>
              </a:defRPr>
            </a:lvl1pPr>
          </a:lstStyle>
          <a:p>
            <a:fld id="{B6F15528-21DE-4FAA-801E-634DDDAF4B2B}" type="slidenum">
              <a:rPr lang="en-US" smtClean="0"/>
              <a:pPr/>
              <a:t>‹#›</a:t>
            </a:fld>
            <a:endParaRPr lang="en-US"/>
          </a:p>
        </p:txBody>
      </p:sp>
      <p:sp>
        <p:nvSpPr>
          <p:cNvPr id="12" name="Rectangle 11"/>
          <p:cNvSpPr/>
          <p:nvPr/>
        </p:nvSpPr>
        <p:spPr>
          <a:xfrm>
            <a:off x="4923126"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4923126" y="0"/>
            <a:ext cx="117187"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0" y="0"/>
            <a:ext cx="374325" cy="7559675"/>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3565183892"/>
      </p:ext>
    </p:extLst>
  </p:cSld>
  <p:clrMap bg1="lt1" tx1="dk1" bg2="lt2" tx2="dk2" accent1="accent1" accent2="accent2" accent3="accent3" accent4="accent4" accent5="accent5" accent6="accent6" hlink="hlink" folHlink="folHlink"/>
  <p:sldLayoutIdLst>
    <p:sldLayoutId id="2147484055" r:id="rId1"/>
    <p:sldLayoutId id="2147484056" r:id="rId2"/>
    <p:sldLayoutId id="2147484057" r:id="rId3"/>
    <p:sldLayoutId id="2147484058" r:id="rId4"/>
    <p:sldLayoutId id="2147484059" r:id="rId5"/>
    <p:sldLayoutId id="2147484060" r:id="rId6"/>
    <p:sldLayoutId id="2147484061" r:id="rId7"/>
    <p:sldLayoutId id="2147484062" r:id="rId8"/>
    <p:sldLayoutId id="2147484063" r:id="rId9"/>
    <p:sldLayoutId id="2147484064" r:id="rId10"/>
    <p:sldLayoutId id="2147484065" r:id="rId11"/>
  </p:sldLayoutIdLst>
  <p:hf hdr="0" ftr="0" dt="0"/>
  <p:txStyles>
    <p:titleStyle>
      <a:lvl1pPr algn="l" defTabSz="378013" rtl="0" eaLnBrk="1" latinLnBrk="0" hangingPunct="1">
        <a:lnSpc>
          <a:spcPct val="90000"/>
        </a:lnSpc>
        <a:spcBef>
          <a:spcPct val="0"/>
        </a:spcBef>
        <a:buNone/>
        <a:defRPr sz="2811" kern="1200" cap="all" spc="83" baseline="0">
          <a:solidFill>
            <a:schemeClr val="tx2"/>
          </a:solidFill>
          <a:latin typeface="+mj-lt"/>
          <a:ea typeface="+mj-ea"/>
          <a:cs typeface="+mj-cs"/>
        </a:defRPr>
      </a:lvl1pPr>
    </p:titleStyle>
    <p:bodyStyle>
      <a:lvl1pPr marL="126004" indent="-126004" algn="l" defTabSz="378013" rtl="0" eaLnBrk="1" latinLnBrk="0" hangingPunct="1">
        <a:lnSpc>
          <a:spcPct val="110000"/>
        </a:lnSpc>
        <a:spcBef>
          <a:spcPts val="386"/>
        </a:spcBef>
        <a:buClr>
          <a:schemeClr val="tx2"/>
        </a:buClr>
        <a:buFont typeface="Arial" panose="020B0604020202020204" pitchFamily="34" charset="0"/>
        <a:buChar char="•"/>
        <a:defRPr sz="1102" kern="1200">
          <a:solidFill>
            <a:schemeClr val="tx1">
              <a:lumMod val="65000"/>
              <a:lumOff val="35000"/>
            </a:schemeClr>
          </a:solidFill>
          <a:latin typeface="+mn-lt"/>
          <a:ea typeface="+mn-ea"/>
          <a:cs typeface="+mn-cs"/>
        </a:defRPr>
      </a:lvl1pPr>
      <a:lvl2pPr marL="378013" indent="-126004" algn="l" defTabSz="378013" rtl="0" eaLnBrk="1" latinLnBrk="0" hangingPunct="1">
        <a:lnSpc>
          <a:spcPct val="110000"/>
        </a:lnSpc>
        <a:spcBef>
          <a:spcPts val="386"/>
        </a:spcBef>
        <a:buClr>
          <a:schemeClr val="tx2"/>
        </a:buClr>
        <a:buFont typeface="Gill Sans MT" panose="020B0502020104020203" pitchFamily="34" charset="0"/>
        <a:buChar char="–"/>
        <a:defRPr sz="992" kern="1200">
          <a:solidFill>
            <a:schemeClr val="tx1">
              <a:lumMod val="65000"/>
              <a:lumOff val="35000"/>
            </a:schemeClr>
          </a:solidFill>
          <a:latin typeface="+mn-lt"/>
          <a:ea typeface="+mn-ea"/>
          <a:cs typeface="+mn-cs"/>
        </a:defRPr>
      </a:lvl2pPr>
      <a:lvl3pPr marL="630022" indent="-126004" algn="l" defTabSz="378013" rtl="0" eaLnBrk="1" latinLnBrk="0" hangingPunct="1">
        <a:lnSpc>
          <a:spcPct val="110000"/>
        </a:lnSpc>
        <a:spcBef>
          <a:spcPts val="386"/>
        </a:spcBef>
        <a:buClr>
          <a:schemeClr val="tx2"/>
        </a:buClr>
        <a:buFont typeface="Arial" panose="020B0604020202020204" pitchFamily="34" charset="0"/>
        <a:buChar char="•"/>
        <a:defRPr sz="882" kern="1200">
          <a:solidFill>
            <a:schemeClr val="tx1">
              <a:lumMod val="65000"/>
              <a:lumOff val="35000"/>
            </a:schemeClr>
          </a:solidFill>
          <a:latin typeface="+mn-lt"/>
          <a:ea typeface="+mn-ea"/>
          <a:cs typeface="+mn-cs"/>
        </a:defRPr>
      </a:lvl3pPr>
      <a:lvl4pPr marL="882030" indent="-126004" algn="l" defTabSz="378013" rtl="0" eaLnBrk="1" latinLnBrk="0" hangingPunct="1">
        <a:lnSpc>
          <a:spcPct val="110000"/>
        </a:lnSpc>
        <a:spcBef>
          <a:spcPts val="386"/>
        </a:spcBef>
        <a:buClr>
          <a:schemeClr val="tx2"/>
        </a:buClr>
        <a:buFont typeface="Gill Sans MT" panose="020B0502020104020203" pitchFamily="34" charset="0"/>
        <a:buChar char="–"/>
        <a:defRPr sz="772" kern="1200">
          <a:solidFill>
            <a:schemeClr val="tx1">
              <a:lumMod val="65000"/>
              <a:lumOff val="35000"/>
            </a:schemeClr>
          </a:solidFill>
          <a:latin typeface="+mn-lt"/>
          <a:ea typeface="+mn-ea"/>
          <a:cs typeface="+mn-cs"/>
        </a:defRPr>
      </a:lvl4pPr>
      <a:lvl5pPr marL="1134039" indent="-126004" algn="l" defTabSz="378013" rtl="0" eaLnBrk="1" latinLnBrk="0" hangingPunct="1">
        <a:lnSpc>
          <a:spcPct val="110000"/>
        </a:lnSpc>
        <a:spcBef>
          <a:spcPts val="386"/>
        </a:spcBef>
        <a:buClr>
          <a:schemeClr val="tx2"/>
        </a:buClr>
        <a:buFont typeface="Arial" panose="020B0604020202020204" pitchFamily="34" charset="0"/>
        <a:buChar char="•"/>
        <a:defRPr sz="772" kern="1200">
          <a:solidFill>
            <a:schemeClr val="tx1">
              <a:lumMod val="65000"/>
              <a:lumOff val="35000"/>
            </a:schemeClr>
          </a:solidFill>
          <a:latin typeface="+mn-lt"/>
          <a:ea typeface="+mn-ea"/>
          <a:cs typeface="+mn-cs"/>
        </a:defRPr>
      </a:lvl5pPr>
      <a:lvl6pPr marL="1386048" indent="-126004" algn="l" defTabSz="378013" rtl="0" eaLnBrk="1" latinLnBrk="0" hangingPunct="1">
        <a:lnSpc>
          <a:spcPct val="110000"/>
        </a:lnSpc>
        <a:spcBef>
          <a:spcPts val="386"/>
        </a:spcBef>
        <a:buClr>
          <a:schemeClr val="tx2"/>
        </a:buClr>
        <a:buFont typeface="Gill Sans MT" panose="020B0502020104020203" pitchFamily="34" charset="0"/>
        <a:buChar char="–"/>
        <a:defRPr sz="772" kern="1200">
          <a:solidFill>
            <a:schemeClr val="tx1">
              <a:lumMod val="65000"/>
              <a:lumOff val="35000"/>
            </a:schemeClr>
          </a:solidFill>
          <a:latin typeface="+mn-lt"/>
          <a:ea typeface="+mn-ea"/>
          <a:cs typeface="+mn-cs"/>
        </a:defRPr>
      </a:lvl6pPr>
      <a:lvl7pPr marL="1638056" indent="-126004" algn="l" defTabSz="378013" rtl="0" eaLnBrk="1" latinLnBrk="0" hangingPunct="1">
        <a:lnSpc>
          <a:spcPct val="110000"/>
        </a:lnSpc>
        <a:spcBef>
          <a:spcPts val="386"/>
        </a:spcBef>
        <a:buClr>
          <a:schemeClr val="tx2"/>
        </a:buClr>
        <a:buFont typeface="Arial" panose="020B0604020202020204" pitchFamily="34" charset="0"/>
        <a:buChar char="•"/>
        <a:defRPr sz="772" kern="1200">
          <a:solidFill>
            <a:schemeClr val="tx1">
              <a:lumMod val="65000"/>
              <a:lumOff val="35000"/>
            </a:schemeClr>
          </a:solidFill>
          <a:latin typeface="+mn-lt"/>
          <a:ea typeface="+mn-ea"/>
          <a:cs typeface="+mn-cs"/>
        </a:defRPr>
      </a:lvl7pPr>
      <a:lvl8pPr marL="1890065" indent="-126004" algn="l" defTabSz="378013" rtl="0" eaLnBrk="1" latinLnBrk="0" hangingPunct="1">
        <a:lnSpc>
          <a:spcPct val="110000"/>
        </a:lnSpc>
        <a:spcBef>
          <a:spcPts val="386"/>
        </a:spcBef>
        <a:buClr>
          <a:schemeClr val="tx2"/>
        </a:buClr>
        <a:buFont typeface="Gill Sans MT" panose="020B0502020104020203" pitchFamily="34" charset="0"/>
        <a:buChar char="–"/>
        <a:defRPr sz="772" kern="1200" baseline="0">
          <a:solidFill>
            <a:schemeClr val="tx1">
              <a:lumMod val="65000"/>
              <a:lumOff val="35000"/>
            </a:schemeClr>
          </a:solidFill>
          <a:latin typeface="+mn-lt"/>
          <a:ea typeface="+mn-ea"/>
          <a:cs typeface="+mn-cs"/>
        </a:defRPr>
      </a:lvl8pPr>
      <a:lvl9pPr marL="2142073" indent="-126004" algn="l" defTabSz="378013" rtl="0" eaLnBrk="1" latinLnBrk="0" hangingPunct="1">
        <a:lnSpc>
          <a:spcPct val="110000"/>
        </a:lnSpc>
        <a:spcBef>
          <a:spcPts val="386"/>
        </a:spcBef>
        <a:buClr>
          <a:schemeClr val="tx2"/>
        </a:buClr>
        <a:buFont typeface="Arial" panose="020B0604020202020204" pitchFamily="34" charset="0"/>
        <a:buChar char="•"/>
        <a:defRPr sz="772" kern="1200" baseline="0">
          <a:solidFill>
            <a:schemeClr val="tx1">
              <a:lumMod val="65000"/>
              <a:lumOff val="35000"/>
            </a:schemeClr>
          </a:solidFill>
          <a:latin typeface="+mn-lt"/>
          <a:ea typeface="+mn-ea"/>
          <a:cs typeface="+mn-cs"/>
        </a:defRPr>
      </a:lvl9pPr>
    </p:bodyStyle>
    <p:otherStyle>
      <a:defPPr>
        <a:defRPr lang="en-US"/>
      </a:defPPr>
      <a:lvl1pPr marL="0" algn="l" defTabSz="378013" rtl="0" eaLnBrk="1" latinLnBrk="0" hangingPunct="1">
        <a:defRPr sz="744" kern="1200">
          <a:solidFill>
            <a:schemeClr val="tx1"/>
          </a:solidFill>
          <a:latin typeface="+mn-lt"/>
          <a:ea typeface="+mn-ea"/>
          <a:cs typeface="+mn-cs"/>
        </a:defRPr>
      </a:lvl1pPr>
      <a:lvl2pPr marL="189006" algn="l" defTabSz="378013" rtl="0" eaLnBrk="1" latinLnBrk="0" hangingPunct="1">
        <a:defRPr sz="744" kern="1200">
          <a:solidFill>
            <a:schemeClr val="tx1"/>
          </a:solidFill>
          <a:latin typeface="+mn-lt"/>
          <a:ea typeface="+mn-ea"/>
          <a:cs typeface="+mn-cs"/>
        </a:defRPr>
      </a:lvl2pPr>
      <a:lvl3pPr marL="378013" algn="l" defTabSz="378013" rtl="0" eaLnBrk="1" latinLnBrk="0" hangingPunct="1">
        <a:defRPr sz="744" kern="1200">
          <a:solidFill>
            <a:schemeClr val="tx1"/>
          </a:solidFill>
          <a:latin typeface="+mn-lt"/>
          <a:ea typeface="+mn-ea"/>
          <a:cs typeface="+mn-cs"/>
        </a:defRPr>
      </a:lvl3pPr>
      <a:lvl4pPr marL="567019" algn="l" defTabSz="378013" rtl="0" eaLnBrk="1" latinLnBrk="0" hangingPunct="1">
        <a:defRPr sz="744" kern="1200">
          <a:solidFill>
            <a:schemeClr val="tx1"/>
          </a:solidFill>
          <a:latin typeface="+mn-lt"/>
          <a:ea typeface="+mn-ea"/>
          <a:cs typeface="+mn-cs"/>
        </a:defRPr>
      </a:lvl4pPr>
      <a:lvl5pPr marL="756026" algn="l" defTabSz="378013" rtl="0" eaLnBrk="1" latinLnBrk="0" hangingPunct="1">
        <a:defRPr sz="744" kern="1200">
          <a:solidFill>
            <a:schemeClr val="tx1"/>
          </a:solidFill>
          <a:latin typeface="+mn-lt"/>
          <a:ea typeface="+mn-ea"/>
          <a:cs typeface="+mn-cs"/>
        </a:defRPr>
      </a:lvl5pPr>
      <a:lvl6pPr marL="945032" algn="l" defTabSz="378013" rtl="0" eaLnBrk="1" latinLnBrk="0" hangingPunct="1">
        <a:defRPr sz="744" kern="1200">
          <a:solidFill>
            <a:schemeClr val="tx1"/>
          </a:solidFill>
          <a:latin typeface="+mn-lt"/>
          <a:ea typeface="+mn-ea"/>
          <a:cs typeface="+mn-cs"/>
        </a:defRPr>
      </a:lvl6pPr>
      <a:lvl7pPr marL="1134039" algn="l" defTabSz="378013" rtl="0" eaLnBrk="1" latinLnBrk="0" hangingPunct="1">
        <a:defRPr sz="744" kern="1200">
          <a:solidFill>
            <a:schemeClr val="tx1"/>
          </a:solidFill>
          <a:latin typeface="+mn-lt"/>
          <a:ea typeface="+mn-ea"/>
          <a:cs typeface="+mn-cs"/>
        </a:defRPr>
      </a:lvl7pPr>
      <a:lvl8pPr marL="1323045" algn="l" defTabSz="378013" rtl="0" eaLnBrk="1" latinLnBrk="0" hangingPunct="1">
        <a:defRPr sz="744" kern="1200">
          <a:solidFill>
            <a:schemeClr val="tx1"/>
          </a:solidFill>
          <a:latin typeface="+mn-lt"/>
          <a:ea typeface="+mn-ea"/>
          <a:cs typeface="+mn-cs"/>
        </a:defRPr>
      </a:lvl8pPr>
      <a:lvl9pPr marL="1512052" algn="l" defTabSz="378013" rtl="0" eaLnBrk="1" latinLnBrk="0" hangingPunct="1">
        <a:defRPr sz="744"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pos="594">
          <p15:clr>
            <a:srgbClr val="F26B43"/>
          </p15:clr>
        </p15:guide>
        <p15:guide id="4" pos="5400">
          <p15:clr>
            <a:srgbClr val="F26B43"/>
          </p15:clr>
        </p15:guide>
        <p15:guide id="5" orient="horz" pos="4008">
          <p15:clr>
            <a:srgbClr val="F26B43"/>
          </p15:clr>
        </p15:guide>
        <p15:guide id="6" orient="horz" pos="1440">
          <p15:clr>
            <a:srgbClr val="F26B43"/>
          </p15:clr>
        </p15:guide>
        <p15:guide id="7" orient="horz" pos="3720">
          <p15:clr>
            <a:srgbClr val="F26B43"/>
          </p15:clr>
        </p15:guide>
        <p15:guide id="8" orient="horz" pos="240">
          <p15:clr>
            <a:srgbClr val="F26B43"/>
          </p15:clr>
        </p15:guide>
        <p15:guide id="0" pos="809" userDrawn="1">
          <p15:clr>
            <a:srgbClr val="F26B43"/>
          </p15:clr>
        </p15:guide>
        <p15:guide id="9" pos="7350" userDrawn="1">
          <p15:clr>
            <a:srgbClr val="F26B43"/>
          </p15:clr>
        </p15:guide>
        <p15:guide id="10" pos="606" userDrawn="1">
          <p15:clr>
            <a:srgbClr val="F26B43"/>
          </p15:clr>
        </p15:guide>
        <p15:guide id="11" pos="5513" userDrawn="1">
          <p15:clr>
            <a:srgbClr val="F26B43"/>
          </p15:clr>
        </p15:guide>
        <p15:guide id="12" orient="horz" pos="265" userDrawn="1">
          <p15:clr>
            <a:srgbClr val="F26B43"/>
          </p15:clr>
        </p15:guide>
        <p15:guide id="13" pos="582" userDrawn="1">
          <p15:clr>
            <a:srgbClr val="F26B43"/>
          </p15:clr>
        </p15:guide>
        <p15:guide id="14" pos="5291" userDrawn="1">
          <p15:clr>
            <a:srgbClr val="F26B43"/>
          </p15:clr>
        </p15:guide>
        <p15:guide id="15" orient="horz" pos="3314" userDrawn="1">
          <p15:clr>
            <a:srgbClr val="F26B43"/>
          </p15:clr>
        </p15:guide>
        <p15:guide id="16" orient="horz" pos="1191" userDrawn="1">
          <p15:clr>
            <a:srgbClr val="F26B43"/>
          </p15:clr>
        </p15:guide>
        <p15:guide id="17" orient="horz" pos="3075" userDrawn="1">
          <p15:clr>
            <a:srgbClr val="F26B43"/>
          </p15:clr>
        </p15:guide>
        <p15:guide id="18" orient="horz" pos="198" userDrawn="1">
          <p15:clr>
            <a:srgbClr val="F26B43"/>
          </p15:clr>
        </p15:guide>
        <p15:guide id="19" pos="437" userDrawn="1">
          <p15:clr>
            <a:srgbClr val="F26B43"/>
          </p15:clr>
        </p15:guide>
        <p15:guide id="20" pos="3969" userDrawn="1">
          <p15:clr>
            <a:srgbClr val="F26B43"/>
          </p15:clr>
        </p15:guide>
        <p15:guide id="21" pos="328" userDrawn="1">
          <p15:clr>
            <a:srgbClr val="F26B43"/>
          </p15:clr>
        </p15:guide>
        <p15:guide id="22" pos="2977" userDrawn="1">
          <p15:clr>
            <a:srgbClr val="F26B43"/>
          </p15:clr>
        </p15:guide>
        <p15:guide id="23" orient="horz" pos="4418" userDrawn="1">
          <p15:clr>
            <a:srgbClr val="F26B43"/>
          </p15:clr>
        </p15:guide>
        <p15:guide id="24" orient="horz" pos="1587" userDrawn="1">
          <p15:clr>
            <a:srgbClr val="F26B43"/>
          </p15:clr>
        </p15:guide>
        <p15:guide id="25" orient="horz" pos="4101" userDrawn="1">
          <p15:clr>
            <a:srgbClr val="F26B43"/>
          </p15:clr>
        </p15:guide>
        <p15:guide id="26" orient="horz" pos="26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jpe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slideLayout" Target="../slideLayouts/slideLayout36.xml"/><Relationship Id="rId1" Type="http://schemas.openxmlformats.org/officeDocument/2006/relationships/themeOverride" Target="../theme/themeOverride1.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3.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4.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5.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6.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7.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8.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9.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10.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11.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1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13.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14.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58.xml"/><Relationship Id="rId1" Type="http://schemas.openxmlformats.org/officeDocument/2006/relationships/themeOverride" Target="../theme/themeOverride15.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orizontal Scroll 7"/>
          <p:cNvSpPr/>
          <p:nvPr/>
        </p:nvSpPr>
        <p:spPr>
          <a:xfrm>
            <a:off x="919068" y="2535155"/>
            <a:ext cx="3932006" cy="2567156"/>
          </a:xfrm>
          <a:prstGeom prst="horizontalScroll">
            <a:avLst/>
          </a:prstGeom>
          <a:ln>
            <a:solidFill>
              <a:srgbClr val="BC1C1C"/>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50403" tIns="25202" rIns="50403" bIns="25202" numCol="1" spcCol="0" rtlCol="0" fromWordArt="0" anchor="ctr" anchorCtr="0" forceAA="0" compatLnSpc="1">
            <a:prstTxWarp prst="textNoShape">
              <a:avLst/>
            </a:prstTxWarp>
            <a:noAutofit/>
          </a:bodyPr>
          <a:lstStyle/>
          <a:p>
            <a:pPr algn="ctr"/>
            <a:endParaRPr lang="en-US" sz="799" dirty="0"/>
          </a:p>
        </p:txBody>
      </p:sp>
      <p:sp>
        <p:nvSpPr>
          <p:cNvPr id="2" name="Title 1"/>
          <p:cNvSpPr>
            <a:spLocks noGrp="1"/>
          </p:cNvSpPr>
          <p:nvPr>
            <p:ph type="ctrTitle"/>
          </p:nvPr>
        </p:nvSpPr>
        <p:spPr>
          <a:xfrm>
            <a:off x="1427383" y="3402871"/>
            <a:ext cx="3100658" cy="1131533"/>
          </a:xfrm>
        </p:spPr>
        <p:txBody>
          <a:bodyPr>
            <a:noAutofit/>
          </a:bodyPr>
          <a:lstStyle/>
          <a:p>
            <a:pPr algn="ctr" rtl="1"/>
            <a:r>
              <a:rPr lang="en-US" sz="1176" dirty="0">
                <a:cs typeface="B Mitra" panose="00000400000000000000" pitchFamily="2" charset="-78"/>
              </a:rPr>
              <a:t/>
            </a:r>
            <a:br>
              <a:rPr lang="en-US" sz="1176" dirty="0">
                <a:cs typeface="B Mitra" panose="00000400000000000000" pitchFamily="2" charset="-78"/>
              </a:rPr>
            </a:br>
            <a:r>
              <a:rPr lang="fa-IR" sz="1176" dirty="0">
                <a:cs typeface="B Mitra" panose="00000400000000000000" pitchFamily="2" charset="-78"/>
              </a:rPr>
              <a:t> </a:t>
            </a:r>
            <a:r>
              <a:rPr lang="en-US" sz="1176" dirty="0">
                <a:cs typeface="B Mitra" panose="00000400000000000000" pitchFamily="2" charset="-78"/>
              </a:rPr>
              <a:t/>
            </a:r>
            <a:br>
              <a:rPr lang="en-US" sz="1176" dirty="0">
                <a:cs typeface="B Mitra" panose="00000400000000000000" pitchFamily="2" charset="-78"/>
              </a:rPr>
            </a:br>
            <a:r>
              <a:rPr lang="fa-IR" sz="1176" dirty="0">
                <a:cs typeface="B Mitra" panose="00000400000000000000" pitchFamily="2" charset="-78"/>
              </a:rPr>
              <a:t>مرضیه پیرعلی </a:t>
            </a:r>
            <a:r>
              <a:rPr lang="fa-IR" sz="1021" dirty="0">
                <a:cs typeface="B Mitra" panose="00000400000000000000" pitchFamily="2" charset="-78"/>
              </a:rPr>
              <a:t>(عضو هیئت علمی گروه کاردرمانی دانشکده توانبخشی دانشگاه علوم پزشکی اصفهان</a:t>
            </a:r>
            <a:r>
              <a:rPr lang="fa-IR" sz="1021" dirty="0" smtClean="0">
                <a:cs typeface="B Mitra" panose="00000400000000000000" pitchFamily="2" charset="-78"/>
              </a:rPr>
              <a:t>)</a:t>
            </a:r>
            <a:br>
              <a:rPr lang="fa-IR" sz="1021" dirty="0" smtClean="0">
                <a:cs typeface="B Mitra" panose="00000400000000000000" pitchFamily="2" charset="-78"/>
              </a:rPr>
            </a:br>
            <a:r>
              <a:rPr lang="fa-IR" sz="1021" dirty="0" smtClean="0">
                <a:cs typeface="B Mitra" panose="00000400000000000000" pitchFamily="2" charset="-78"/>
              </a:rPr>
              <a:t>منصوره آبادیان (کارشناس ارشد کاردرمانی)</a:t>
            </a:r>
            <a:r>
              <a:rPr lang="en-US" sz="1021" dirty="0">
                <a:cs typeface="B Mitra" panose="00000400000000000000" pitchFamily="2" charset="-78"/>
              </a:rPr>
              <a:t/>
            </a:r>
            <a:br>
              <a:rPr lang="en-US" sz="1021" dirty="0">
                <a:cs typeface="B Mitra" panose="00000400000000000000" pitchFamily="2" charset="-78"/>
              </a:rPr>
            </a:br>
            <a:r>
              <a:rPr lang="fa-IR" sz="1176" dirty="0">
                <a:cs typeface="B Mitra" panose="00000400000000000000" pitchFamily="2" charset="-78"/>
              </a:rPr>
              <a:t>زهرا دارابی </a:t>
            </a:r>
            <a:r>
              <a:rPr lang="fa-IR" sz="1021" dirty="0">
                <a:cs typeface="B Mitra" panose="00000400000000000000" pitchFamily="2" charset="-78"/>
              </a:rPr>
              <a:t>(دانشجوی کارشناسی کاردرمانی)</a:t>
            </a:r>
            <a:r>
              <a:rPr lang="en-US" sz="1021" dirty="0">
                <a:cs typeface="B Mitra" panose="00000400000000000000" pitchFamily="2" charset="-78"/>
              </a:rPr>
              <a:t/>
            </a:r>
            <a:br>
              <a:rPr lang="en-US" sz="1021" dirty="0">
                <a:cs typeface="B Mitra" panose="00000400000000000000" pitchFamily="2" charset="-78"/>
              </a:rPr>
            </a:br>
            <a:r>
              <a:rPr lang="fa-IR" sz="1176" dirty="0">
                <a:cs typeface="B Mitra" panose="00000400000000000000" pitchFamily="2" charset="-78"/>
              </a:rPr>
              <a:t>ریحانه محمد حسنی </a:t>
            </a:r>
            <a:r>
              <a:rPr lang="fa-IR" sz="1021" dirty="0">
                <a:cs typeface="B Mitra" panose="00000400000000000000" pitchFamily="2" charset="-78"/>
              </a:rPr>
              <a:t>(دانشجوی کارشناسی کاردرمانی)</a:t>
            </a:r>
            <a:r>
              <a:rPr lang="fa-IR" sz="1176" dirty="0">
                <a:cs typeface="B Mitra" panose="00000400000000000000" pitchFamily="2" charset="-78"/>
              </a:rPr>
              <a:t/>
            </a:r>
            <a:br>
              <a:rPr lang="fa-IR" sz="1176" dirty="0">
                <a:cs typeface="B Mitra" panose="00000400000000000000" pitchFamily="2" charset="-78"/>
              </a:rPr>
            </a:br>
            <a:r>
              <a:rPr lang="fa-IR" sz="1176" dirty="0">
                <a:cs typeface="B Mitra" panose="00000400000000000000" pitchFamily="2" charset="-78"/>
              </a:rPr>
              <a:t>دکتر امید یقینی </a:t>
            </a:r>
            <a:r>
              <a:rPr lang="fa-IR" sz="1021" dirty="0">
                <a:cs typeface="B Mitra" panose="00000400000000000000" pitchFamily="2" charset="-78"/>
              </a:rPr>
              <a:t>(فوق تخصص مغز واعصاب کودکان،</a:t>
            </a:r>
            <a:br>
              <a:rPr lang="fa-IR" sz="1021" dirty="0">
                <a:cs typeface="B Mitra" panose="00000400000000000000" pitchFamily="2" charset="-78"/>
              </a:rPr>
            </a:br>
            <a:r>
              <a:rPr lang="fa-IR" sz="1021" dirty="0">
                <a:cs typeface="B Mitra" panose="00000400000000000000" pitchFamily="2" charset="-78"/>
              </a:rPr>
              <a:t>عضو هیئت علمی دانشگاه علوم پزشکی اصفهان)</a:t>
            </a:r>
            <a:r>
              <a:rPr lang="en-US" sz="1021" dirty="0">
                <a:cs typeface="B Mitra" panose="00000400000000000000" pitchFamily="2" charset="-78"/>
              </a:rPr>
              <a:t/>
            </a:r>
            <a:br>
              <a:rPr lang="en-US" sz="1021" dirty="0">
                <a:cs typeface="B Mitra" panose="00000400000000000000" pitchFamily="2" charset="-78"/>
              </a:rPr>
            </a:br>
            <a:r>
              <a:rPr lang="en-US" sz="1176" dirty="0">
                <a:cs typeface="B Mitra" panose="00000400000000000000" pitchFamily="2" charset="-78"/>
              </a:rPr>
              <a:t> </a:t>
            </a:r>
            <a:br>
              <a:rPr lang="en-US" sz="1176" dirty="0">
                <a:cs typeface="B Mitra" panose="00000400000000000000" pitchFamily="2" charset="-78"/>
              </a:rPr>
            </a:br>
            <a:endParaRPr lang="en-US" sz="1176" dirty="0">
              <a:cs typeface="B Mitra"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6090" y="5291932"/>
            <a:ext cx="3595619" cy="2034363"/>
          </a:xfrm>
          <a:prstGeom prst="rect">
            <a:avLst/>
          </a:prstGeom>
        </p:spPr>
      </p:pic>
      <p:sp>
        <p:nvSpPr>
          <p:cNvPr id="5" name="TextBox 4"/>
          <p:cNvSpPr txBox="1"/>
          <p:nvPr/>
        </p:nvSpPr>
        <p:spPr>
          <a:xfrm>
            <a:off x="1176073" y="1535504"/>
            <a:ext cx="3675001" cy="325207"/>
          </a:xfrm>
          <a:prstGeom prst="rect">
            <a:avLst/>
          </a:prstGeom>
          <a:noFill/>
        </p:spPr>
        <p:txBody>
          <a:bodyPr wrap="square" rtlCol="0">
            <a:spAutoFit/>
          </a:bodyPr>
          <a:lstStyle/>
          <a:p>
            <a:pPr algn="ctr"/>
            <a:r>
              <a:rPr lang="fa-IR" sz="1470" b="1" dirty="0" smtClean="0">
                <a:effectLst>
                  <a:outerShdw blurRad="38100" dist="38100" dir="2700000" algn="tl">
                    <a:srgbClr val="000000">
                      <a:alpha val="43137"/>
                    </a:srgbClr>
                  </a:outerShdw>
                </a:effectLst>
                <a:cs typeface="B Traffic" panose="00000400000000000000" pitchFamily="2" charset="-78"/>
              </a:rPr>
              <a:t>152 </a:t>
            </a:r>
            <a:r>
              <a:rPr lang="fa-IR" sz="1470" b="1" dirty="0">
                <a:effectLst>
                  <a:outerShdw blurRad="38100" dist="38100" dir="2700000" algn="tl">
                    <a:srgbClr val="000000">
                      <a:alpha val="43137"/>
                    </a:srgbClr>
                  </a:outerShdw>
                </a:effectLst>
                <a:cs typeface="B Traffic" panose="00000400000000000000" pitchFamily="2" charset="-78"/>
              </a:rPr>
              <a:t>بازی و تمرین برای تکامل کودکان</a:t>
            </a:r>
            <a:endParaRPr lang="en-US" sz="1470" dirty="0"/>
          </a:p>
        </p:txBody>
      </p:sp>
      <p:pic>
        <p:nvPicPr>
          <p:cNvPr id="7" name="Picture 6"/>
          <p:cNvPicPr>
            <a:picLocks noChangeAspect="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1306193" y="3402871"/>
            <a:ext cx="570124" cy="719051"/>
          </a:xfrm>
          <a:prstGeom prst="rect">
            <a:avLst/>
          </a:prstGeom>
        </p:spPr>
      </p:pic>
      <p:sp>
        <p:nvSpPr>
          <p:cNvPr id="12" name="TextBox 11"/>
          <p:cNvSpPr txBox="1"/>
          <p:nvPr/>
        </p:nvSpPr>
        <p:spPr>
          <a:xfrm>
            <a:off x="2258304" y="4206871"/>
            <a:ext cx="1438816" cy="741010"/>
          </a:xfrm>
          <a:prstGeom prst="rect">
            <a:avLst/>
          </a:prstGeom>
          <a:noFill/>
        </p:spPr>
        <p:txBody>
          <a:bodyPr wrap="none" rtlCol="0">
            <a:spAutoFit/>
          </a:bodyPr>
          <a:lstStyle/>
          <a:p>
            <a:pPr algn="ctr"/>
            <a:r>
              <a:rPr lang="fa-IR" sz="1029" dirty="0">
                <a:cs typeface="B Mitra" panose="00000400000000000000" pitchFamily="2" charset="-78"/>
              </a:rPr>
              <a:t>دانشگاه علوم پزشکی اصفهان</a:t>
            </a:r>
          </a:p>
          <a:p>
            <a:pPr algn="ctr"/>
            <a:r>
              <a:rPr lang="fa-IR" sz="1029" dirty="0">
                <a:cs typeface="B Mitra" panose="00000400000000000000" pitchFamily="2" charset="-78"/>
              </a:rPr>
              <a:t>مرکز تحقیقات رشد و نمو کودکان</a:t>
            </a:r>
          </a:p>
          <a:p>
            <a:pPr algn="ctr"/>
            <a:r>
              <a:rPr lang="fa-IR" sz="1029" dirty="0">
                <a:cs typeface="B Mitra" panose="00000400000000000000" pitchFamily="2" charset="-78"/>
              </a:rPr>
              <a:t>مرکز جامع تکامل کودکان</a:t>
            </a:r>
            <a:endParaRPr lang="en-US" sz="1029" dirty="0">
              <a:cs typeface="B Mitra" panose="00000400000000000000" pitchFamily="2" charset="-78"/>
            </a:endParaRPr>
          </a:p>
          <a:p>
            <a:pPr algn="ctr"/>
            <a:endParaRPr lang="en-US" sz="1029" dirty="0">
              <a:cs typeface="B Mitra" panose="00000400000000000000" pitchFamily="2" charset="-78"/>
            </a:endParaRP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9540" y="3825537"/>
            <a:ext cx="751228" cy="735898"/>
          </a:xfrm>
          <a:prstGeom prst="rect">
            <a:avLst/>
          </a:prstGeom>
        </p:spPr>
      </p:pic>
    </p:spTree>
    <p:extLst>
      <p:ext uri="{BB962C8B-B14F-4D97-AF65-F5344CB8AC3E}">
        <p14:creationId xmlns:p14="http://schemas.microsoft.com/office/powerpoint/2010/main" val="3941195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6" y="503237"/>
            <a:ext cx="4267200" cy="3449404"/>
          </a:xfrm>
        </p:spPr>
        <p:txBody>
          <a:bodyPr>
            <a:noAutofit/>
          </a:bodyPr>
          <a:lstStyle/>
          <a:p>
            <a:pPr algn="just" rtl="1"/>
            <a:r>
              <a:rPr lang="fa-IR" sz="1400" dirty="0">
                <a:cs typeface="B Mitra" panose="00000400000000000000" pitchFamily="2" charset="-78"/>
              </a:rPr>
              <a:t>تحقیقات نشان می دهد: وقتی برای نوزادان موسیقی پخش می شود،به طور ناخودآگاه به آن واکنش نشان می دهند چون در رحم مادر با ریتم،صدا و حرکت آشنا شده </a:t>
            </a:r>
            <a:r>
              <a:rPr lang="fa-IR" sz="1400" dirty="0" smtClean="0">
                <a:cs typeface="B Mitra" panose="00000400000000000000" pitchFamily="2" charset="-78"/>
              </a:rPr>
              <a:t>اند. </a:t>
            </a:r>
            <a:r>
              <a:rPr lang="fa-IR" sz="1400" dirty="0">
                <a:cs typeface="B Mitra" panose="00000400000000000000" pitchFamily="2" charset="-78"/>
              </a:rPr>
              <a:t>ضبط صوت کوچکی را کنار نوزادتان </a:t>
            </a:r>
            <a:r>
              <a:rPr lang="fa-IR" sz="1400" dirty="0" smtClean="0">
                <a:cs typeface="B Mitra" panose="00000400000000000000" pitchFamily="2" charset="-78"/>
              </a:rPr>
              <a:t>بگذارید.</a:t>
            </a:r>
            <a:r>
              <a:rPr lang="en-US" sz="1400" dirty="0" smtClean="0">
                <a:cs typeface="B Mitra" panose="00000400000000000000" pitchFamily="2" charset="-78"/>
              </a:rPr>
              <a:t> </a:t>
            </a:r>
            <a:r>
              <a:rPr lang="fa-IR" sz="1400" dirty="0" smtClean="0">
                <a:cs typeface="B Mitra" panose="00000400000000000000" pitchFamily="2" charset="-78"/>
              </a:rPr>
              <a:t>یک </a:t>
            </a:r>
            <a:r>
              <a:rPr lang="fa-IR" sz="1400" dirty="0">
                <a:cs typeface="B Mitra" panose="00000400000000000000" pitchFamily="2" charset="-78"/>
              </a:rPr>
              <a:t>موسیقی یا لالایی ملایم برایش پخش </a:t>
            </a:r>
            <a:r>
              <a:rPr lang="fa-IR" sz="1400" dirty="0" smtClean="0">
                <a:cs typeface="B Mitra" panose="00000400000000000000" pitchFamily="2" charset="-78"/>
              </a:rPr>
              <a:t>کنید.</a:t>
            </a:r>
            <a:endParaRPr lang="en-US" sz="1400" dirty="0" smtClean="0">
              <a:cs typeface="B Mitra" panose="00000400000000000000" pitchFamily="2" charset="-78"/>
            </a:endParaRPr>
          </a:p>
          <a:p>
            <a:pPr marL="0" indent="0" algn="just" rtl="1">
              <a:buNone/>
            </a:pPr>
            <a:r>
              <a:rPr lang="fa-IR" sz="1400" dirty="0">
                <a:cs typeface="B Mitra" panose="00000400000000000000" pitchFamily="2" charset="-78"/>
              </a:rPr>
              <a:t>* </a:t>
            </a:r>
            <a:r>
              <a:rPr lang="fa-IR" sz="1400" dirty="0" smtClean="0">
                <a:cs typeface="B Mitra" panose="00000400000000000000" pitchFamily="2" charset="-78"/>
              </a:rPr>
              <a:t>موسیقی </a:t>
            </a:r>
            <a:r>
              <a:rPr lang="fa-IR" sz="1400" dirty="0">
                <a:cs typeface="B Mitra" panose="00000400000000000000" pitchFamily="2" charset="-78"/>
              </a:rPr>
              <a:t>هایی که ملودی تکراری دارند خیلی برای نوزاد آرامش بخشند چون این نوع موسیقی شبیه به صداهایی است که او در رحم مادر می شنیده است.</a:t>
            </a:r>
          </a:p>
          <a:p>
            <a:pPr marL="0" indent="0" algn="just" rtl="1">
              <a:buNone/>
            </a:pPr>
            <a:r>
              <a:rPr lang="fa-IR" sz="1400" dirty="0" smtClean="0">
                <a:cs typeface="B Mitra" panose="00000400000000000000" pitchFamily="2" charset="-78"/>
              </a:rPr>
              <a:t>* ضمنا </a:t>
            </a:r>
            <a:r>
              <a:rPr lang="fa-IR" sz="1400" dirty="0">
                <a:cs typeface="B Mitra" panose="00000400000000000000" pitchFamily="2" charset="-78"/>
              </a:rPr>
              <a:t>می توانید صدای ماشین ظرفشویی یا لباسشویی را ضبط کنید و برای او پخش کنید. این صداها نیز شبیه به صداهای رحم است که او در دوران جنینی آنها را می شنیده است</a:t>
            </a:r>
            <a:r>
              <a:rPr lang="fa-IR" sz="1400" dirty="0" smtClean="0">
                <a:cs typeface="B Mitra" panose="00000400000000000000" pitchFamily="2" charset="-78"/>
              </a:rPr>
              <a:t>.</a:t>
            </a:r>
            <a:endParaRPr lang="en-US" sz="1400" dirty="0" smtClean="0">
              <a:cs typeface="B Mitra" panose="00000400000000000000" pitchFamily="2" charset="-78"/>
            </a:endParaRPr>
          </a:p>
          <a:p>
            <a:pPr marL="0" indent="0" algn="just" rtl="1">
              <a:buNone/>
            </a:pPr>
            <a:endParaRPr lang="fa-IR" sz="1400" dirty="0">
              <a:cs typeface="B Mitra" panose="00000400000000000000" pitchFamily="2" charset="-78"/>
            </a:endParaRPr>
          </a:p>
          <a:p>
            <a:pPr algn="just" rtl="1"/>
            <a:r>
              <a:rPr lang="fa-IR" sz="1400" dirty="0" smtClean="0">
                <a:cs typeface="B Mitra" panose="00000400000000000000" pitchFamily="2" charset="-78"/>
              </a:rPr>
              <a:t>انجام </a:t>
            </a:r>
            <a:r>
              <a:rPr lang="fa-IR" sz="1400" dirty="0">
                <a:cs typeface="B Mitra" panose="00000400000000000000" pitchFamily="2" charset="-78"/>
              </a:rPr>
              <a:t>بازی هایی که بینایی نوزاد را تحریک می کنند و باعث می شوند او بیشتر از چشم هایش استفاده کند، تقویت قدرت بینایی او را تا سطح عالی تضمین می </a:t>
            </a:r>
            <a:r>
              <a:rPr lang="fa-IR" sz="1400" dirty="0" smtClean="0">
                <a:cs typeface="B Mitra" panose="00000400000000000000" pitchFamily="2" charset="-78"/>
              </a:rPr>
              <a:t>کنند. این </a:t>
            </a:r>
            <a:r>
              <a:rPr lang="fa-IR" sz="1400" dirty="0">
                <a:cs typeface="B Mitra" panose="00000400000000000000" pitchFamily="2" charset="-78"/>
              </a:rPr>
              <a:t>بازی را مدام با نوزادتان انجام بدهید چون به رشد مغز او کمک می کند ( مثل تمام بازی ها حواس تان باشد ببینید نوزادتان چه وقت خسته می شود و می خواهد بخوابد یا بازی دیگری بکند</a:t>
            </a:r>
            <a:r>
              <a:rPr lang="fa-IR" sz="1400" dirty="0" smtClean="0">
                <a:cs typeface="B Mitra" panose="00000400000000000000" pitchFamily="2" charset="-78"/>
              </a:rPr>
              <a:t>). شی </a:t>
            </a:r>
            <a:r>
              <a:rPr lang="fa-IR" sz="1400" dirty="0">
                <a:cs typeface="B Mitra" panose="00000400000000000000" pitchFamily="2" charset="-78"/>
              </a:rPr>
              <a:t>ای را که رنگ روشن دارد جلوی صورت او </a:t>
            </a:r>
            <a:r>
              <a:rPr lang="fa-IR" sz="1400" dirty="0" smtClean="0">
                <a:cs typeface="B Mitra" panose="00000400000000000000" pitchFamily="2" charset="-78"/>
              </a:rPr>
              <a:t>بگیرید</a:t>
            </a:r>
            <a:r>
              <a:rPr lang="en-US" sz="1400" dirty="0" smtClean="0">
                <a:cs typeface="B Mitra" panose="00000400000000000000" pitchFamily="2" charset="-78"/>
              </a:rPr>
              <a:t> </a:t>
            </a:r>
            <a:r>
              <a:rPr lang="fa-IR" sz="1400" dirty="0" smtClean="0">
                <a:cs typeface="B Mitra" panose="00000400000000000000" pitchFamily="2" charset="-78"/>
              </a:rPr>
              <a:t>برای </a:t>
            </a:r>
            <a:r>
              <a:rPr lang="fa-IR" sz="1400" dirty="0">
                <a:cs typeface="B Mitra" panose="00000400000000000000" pitchFamily="2" charset="-78"/>
              </a:rPr>
              <a:t>آنکه توجه او را به شی جلب کنید،آن را آهسته به اطراف و این طرف و آن طرف حرکت بدهید </a:t>
            </a:r>
            <a:r>
              <a:rPr lang="fa-IR" sz="1400" dirty="0" smtClean="0">
                <a:cs typeface="B Mitra" panose="00000400000000000000" pitchFamily="2" charset="-78"/>
              </a:rPr>
              <a:t>وقتی </a:t>
            </a:r>
            <a:r>
              <a:rPr lang="fa-IR" sz="1400" dirty="0">
                <a:cs typeface="B Mitra" panose="00000400000000000000" pitchFamily="2" charset="-78"/>
              </a:rPr>
              <a:t>مطمین شدید توجه او جلب شده است و دارد به آن نگاه می کند،آهسته آن را به چپ یا راست حرکت بدهید. سپس شی را به آرامی به طرف جلوی صورت نوزاد برگردانید و بعد آن را به جهت مخالف حرکت </a:t>
            </a:r>
            <a:r>
              <a:rPr lang="fa-IR" sz="1400" dirty="0" smtClean="0">
                <a:cs typeface="B Mitra" panose="00000400000000000000" pitchFamily="2" charset="-78"/>
              </a:rPr>
              <a:t>بدهید و یک بار </a:t>
            </a:r>
            <a:r>
              <a:rPr lang="fa-IR" sz="1400" dirty="0">
                <a:cs typeface="B Mitra" panose="00000400000000000000" pitchFamily="2" charset="-78"/>
              </a:rPr>
              <a:t>حرکت جلو و عقب را تمرین کنید : شی را جلوی صورت نوزاد بگیرید و به آرامی آن را به عقب ببرید. سپس به جلو بیاورید. او را تشویق کنید با نگاهش آن را دنبال کند.</a:t>
            </a:r>
          </a:p>
          <a:p>
            <a:pPr algn="just" rtl="1"/>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8</a:t>
            </a:r>
            <a:endParaRPr lang="en-US" sz="1400" dirty="0"/>
          </a:p>
        </p:txBody>
      </p:sp>
    </p:spTree>
    <p:extLst>
      <p:ext uri="{BB962C8B-B14F-4D97-AF65-F5344CB8AC3E}">
        <p14:creationId xmlns:p14="http://schemas.microsoft.com/office/powerpoint/2010/main" val="3351820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6" y="503237"/>
            <a:ext cx="4267200" cy="3449404"/>
          </a:xfrm>
        </p:spPr>
        <p:txBody>
          <a:bodyPr>
            <a:noAutofit/>
          </a:bodyPr>
          <a:lstStyle/>
          <a:p>
            <a:pPr algn="just" rtl="1"/>
            <a:r>
              <a:rPr lang="fa-IR" sz="1400" dirty="0">
                <a:cs typeface="B Mitra" panose="00000400000000000000" pitchFamily="2" charset="-78"/>
              </a:rPr>
              <a:t>تحقیقات نشان می دهد : واکنش های ما نسبت به صداها و حرکت های نوزاد تاثیر بسزایی در رشد مغز او و تبدیل شدن این عضو مهم بدن به یک ارگان فکری و عاطفی </a:t>
            </a:r>
            <a:r>
              <a:rPr lang="fa-IR" sz="1400" dirty="0" smtClean="0">
                <a:cs typeface="B Mitra" panose="00000400000000000000" pitchFamily="2" charset="-78"/>
              </a:rPr>
              <a:t>دارد. ترکیب </a:t>
            </a:r>
            <a:r>
              <a:rPr lang="fa-IR" sz="1400" dirty="0">
                <a:cs typeface="B Mitra" panose="00000400000000000000" pitchFamily="2" charset="-78"/>
              </a:rPr>
              <a:t>صدا و تصویر به نوزاد شما کمک می کند در ذهنش بین چیزی که می بیند و صدایی که می شنود ارتباط برقرار کند.این مسیله باعث رشد بیشتر مغز او می </a:t>
            </a:r>
            <a:r>
              <a:rPr lang="fa-IR" sz="1400" dirty="0" smtClean="0">
                <a:cs typeface="B Mitra" panose="00000400000000000000" pitchFamily="2" charset="-78"/>
              </a:rPr>
              <a:t>شود. جغجغه </a:t>
            </a:r>
            <a:r>
              <a:rPr lang="fa-IR" sz="1400" dirty="0">
                <a:cs typeface="B Mitra" panose="00000400000000000000" pitchFamily="2" charset="-78"/>
              </a:rPr>
              <a:t>ای را جلوی صورت نوزادتان  بگیرید و </a:t>
            </a:r>
            <a:r>
              <a:rPr lang="fa-IR" sz="1400" dirty="0" smtClean="0">
                <a:cs typeface="B Mitra" panose="00000400000000000000" pitchFamily="2" charset="-78"/>
              </a:rPr>
              <a:t>آرام </a:t>
            </a:r>
            <a:r>
              <a:rPr lang="fa-IR" sz="1400" dirty="0">
                <a:cs typeface="B Mitra" panose="00000400000000000000" pitchFamily="2" charset="-78"/>
              </a:rPr>
              <a:t>آن را به این طرف و آن طرف تکان </a:t>
            </a:r>
            <a:r>
              <a:rPr lang="fa-IR" sz="1400" dirty="0" smtClean="0">
                <a:cs typeface="B Mitra" panose="00000400000000000000" pitchFamily="2" charset="-78"/>
              </a:rPr>
              <a:t>دهید. همین </a:t>
            </a:r>
            <a:r>
              <a:rPr lang="fa-IR" sz="1400" dirty="0">
                <a:cs typeface="B Mitra" panose="00000400000000000000" pitchFamily="2" charset="-78"/>
              </a:rPr>
              <a:t>طور که جغجغه را تکان می دهید. شعر ساده ای مثل شعر زیر را برایش بخوانید :</a:t>
            </a:r>
          </a:p>
          <a:p>
            <a:pPr marL="0" indent="0" algn="just" rtl="1">
              <a:buNone/>
            </a:pPr>
            <a:r>
              <a:rPr lang="fa-IR" sz="1400" dirty="0">
                <a:cs typeface="B Mitra" panose="00000400000000000000" pitchFamily="2" charset="-78"/>
              </a:rPr>
              <a:t>” جیرینگ </a:t>
            </a:r>
            <a:r>
              <a:rPr lang="fa-IR" sz="1400" dirty="0" smtClean="0">
                <a:cs typeface="B Mitra" panose="00000400000000000000" pitchFamily="2" charset="-78"/>
              </a:rPr>
              <a:t>جیرینگ بالا،پایین. جیرینگ،جیرینگ، این </a:t>
            </a:r>
            <a:r>
              <a:rPr lang="fa-IR" sz="1400" dirty="0">
                <a:cs typeface="B Mitra" panose="00000400000000000000" pitchFamily="2" charset="-78"/>
              </a:rPr>
              <a:t>ور ،اون ور.”</a:t>
            </a:r>
          </a:p>
          <a:p>
            <a:pPr marL="0" indent="0" algn="just" rtl="1">
              <a:buNone/>
            </a:pPr>
            <a:r>
              <a:rPr lang="fa-IR" sz="1400" dirty="0" smtClean="0">
                <a:cs typeface="B Mitra" panose="00000400000000000000" pitchFamily="2" charset="-78"/>
              </a:rPr>
              <a:t>* </a:t>
            </a:r>
            <a:r>
              <a:rPr lang="fa-IR" sz="1400" dirty="0">
                <a:cs typeface="B Mitra" panose="00000400000000000000" pitchFamily="2" charset="-78"/>
              </a:rPr>
              <a:t>در قسمت های مختلف اتاق بایستید و جغجغه را تکان دهید.در حین انجام این کار ببینید آیا نوزاد سرش را به سمت جهتی که صدا می آید حرکت می دهد یا نه</a:t>
            </a:r>
            <a:r>
              <a:rPr lang="fa-IR" sz="1400" dirty="0" smtClean="0">
                <a:cs typeface="B Mitra" panose="00000400000000000000" pitchFamily="2" charset="-78"/>
              </a:rPr>
              <a:t>. سپس پیش </a:t>
            </a:r>
            <a:r>
              <a:rPr lang="fa-IR" sz="1400" dirty="0">
                <a:cs typeface="B Mitra" panose="00000400000000000000" pitchFamily="2" charset="-78"/>
              </a:rPr>
              <a:t>نوزادتان برگردید و جغجغه را توی دستش بگذارید و دوباره شعر را برایش </a:t>
            </a:r>
            <a:r>
              <a:rPr lang="fa-IR" sz="1400" dirty="0" smtClean="0">
                <a:cs typeface="B Mitra" panose="00000400000000000000" pitchFamily="2" charset="-78"/>
              </a:rPr>
              <a:t>بخوانید. نوزاد </a:t>
            </a:r>
            <a:r>
              <a:rPr lang="fa-IR" sz="1400" dirty="0">
                <a:cs typeface="B Mitra" panose="00000400000000000000" pitchFamily="2" charset="-78"/>
              </a:rPr>
              <a:t>عاشق آواز است و بعدها که زبان باز می کند،سعی می کند صداهایی را که شنیده است تقلید کند.</a:t>
            </a:r>
          </a:p>
          <a:p>
            <a:pPr algn="just" rtl="1"/>
            <a:endParaRPr lang="fa-IR" sz="1400" dirty="0" smtClean="0">
              <a:cs typeface="B Mitra" panose="00000400000000000000" pitchFamily="2" charset="-78"/>
            </a:endParaRPr>
          </a:p>
          <a:p>
            <a:pPr algn="just" rtl="1"/>
            <a:r>
              <a:rPr lang="fa-IR" sz="1400" dirty="0">
                <a:cs typeface="B Mitra" panose="00000400000000000000" pitchFamily="2" charset="-78"/>
              </a:rPr>
              <a:t>تحقیقات نشان می دهد : نوزادان در ۲ ماهگی می توانند حالت هایی را که درچهره اطرافیانشان است تشخیص بدهند،حالت هایی مثل خشم،شادی،اندوه و … . نوزادان در بدو تولد می توانند افراد و اشیایی را که در فاصله بین بیست تا سی سانتیمتری چشم هایشان قرار دارند،خیلی خوب ببینند</a:t>
            </a:r>
            <a:r>
              <a:rPr lang="fa-IR" sz="1400" dirty="0" smtClean="0">
                <a:cs typeface="B Mitra" panose="00000400000000000000" pitchFamily="2" charset="-78"/>
              </a:rPr>
              <a:t>. روبه </a:t>
            </a:r>
            <a:r>
              <a:rPr lang="fa-IR" sz="1400" dirty="0">
                <a:cs typeface="B Mitra" panose="00000400000000000000" pitchFamily="2" charset="-78"/>
              </a:rPr>
              <a:t>روی نوزادتان بنشینید و کارهایی کنید تا توجه اش به شما جلب شود و به صورت شما نگاه کند.بعد سعی کنید حالتهای مختلفی به صورتتان  بدهید و صداهای گوناگونی از خودتان در آورید. انجام این بازی باعث می شود کودک سعی کند از  چشم ها و گوش هایش  بیشتر استفاده کند و در نتیجه قدرت بینایی و شنوایی او تقویت می </a:t>
            </a:r>
            <a:r>
              <a:rPr lang="fa-IR" sz="1400" dirty="0" smtClean="0">
                <a:cs typeface="B Mitra" panose="00000400000000000000" pitchFamily="2" charset="-78"/>
              </a:rPr>
              <a:t>شود. آوازی </a:t>
            </a:r>
            <a:r>
              <a:rPr lang="fa-IR" sz="1400" dirty="0">
                <a:cs typeface="B Mitra" panose="00000400000000000000" pitchFamily="2" charset="-78"/>
              </a:rPr>
              <a:t>برایش بخوانید</a:t>
            </a:r>
            <a:r>
              <a:rPr lang="fa-IR" sz="1400" dirty="0" smtClean="0">
                <a:cs typeface="B Mitra" panose="00000400000000000000" pitchFamily="2" charset="-78"/>
              </a:rPr>
              <a:t>. سعی </a:t>
            </a:r>
            <a:r>
              <a:rPr lang="fa-IR" sz="1400" dirty="0">
                <a:cs typeface="B Mitra" panose="00000400000000000000" pitchFamily="2" charset="-78"/>
              </a:rPr>
              <a:t>کنید در حین گفتن کلمات در حرکات لب و دهانتان اغراق باشد،طوری که نوزاد به راحتی حرکت ها را از هم دیگر تشخیص </a:t>
            </a:r>
            <a:r>
              <a:rPr lang="fa-IR" sz="1400" dirty="0" smtClean="0">
                <a:cs typeface="B Mitra" panose="00000400000000000000" pitchFamily="2" charset="-78"/>
              </a:rPr>
              <a:t>دهد. چشم </a:t>
            </a:r>
            <a:r>
              <a:rPr lang="fa-IR" sz="1400" dirty="0">
                <a:cs typeface="B Mitra" panose="00000400000000000000" pitchFamily="2" charset="-78"/>
              </a:rPr>
              <a:t>هایتان را باز و بسته </a:t>
            </a:r>
            <a:r>
              <a:rPr lang="fa-IR" sz="1400" dirty="0" smtClean="0">
                <a:cs typeface="B Mitra" panose="00000400000000000000" pitchFamily="2" charset="-78"/>
              </a:rPr>
              <a:t>کنید. زبانتان </a:t>
            </a:r>
            <a:r>
              <a:rPr lang="fa-IR" sz="1400" dirty="0">
                <a:cs typeface="B Mitra" panose="00000400000000000000" pitchFamily="2" charset="-78"/>
              </a:rPr>
              <a:t>را بیرون </a:t>
            </a:r>
            <a:r>
              <a:rPr lang="fa-IR" sz="1400" dirty="0" smtClean="0">
                <a:cs typeface="B Mitra" panose="00000400000000000000" pitchFamily="2" charset="-78"/>
              </a:rPr>
              <a:t>بیاورید. با </a:t>
            </a:r>
            <a:r>
              <a:rPr lang="fa-IR" sz="1400" dirty="0">
                <a:cs typeface="B Mitra" panose="00000400000000000000" pitchFamily="2" charset="-78"/>
              </a:rPr>
              <a:t>دهان تان شکلک های مختلفی در </a:t>
            </a:r>
            <a:r>
              <a:rPr lang="fa-IR" sz="1400" dirty="0" smtClean="0">
                <a:cs typeface="B Mitra" panose="00000400000000000000" pitchFamily="2" charset="-78"/>
              </a:rPr>
              <a:t>آورید. با </a:t>
            </a:r>
            <a:r>
              <a:rPr lang="fa-IR" sz="1400" dirty="0">
                <a:cs typeface="B Mitra" panose="00000400000000000000" pitchFamily="2" charset="-78"/>
              </a:rPr>
              <a:t>لب هایتان صداهای مختلفی درآورید،مثل </a:t>
            </a:r>
            <a:r>
              <a:rPr lang="fa-IR" sz="1400" dirty="0" smtClean="0">
                <a:cs typeface="B Mitra" panose="00000400000000000000" pitchFamily="2" charset="-78"/>
              </a:rPr>
              <a:t>سوت،فوت،پوف. با حالت اغراق سرفه </a:t>
            </a:r>
            <a:r>
              <a:rPr lang="fa-IR" sz="1400" dirty="0">
                <a:cs typeface="B Mitra" panose="00000400000000000000" pitchFamily="2" charset="-78"/>
              </a:rPr>
              <a:t>کنید یا خمیازه بکشید.</a:t>
            </a:r>
          </a:p>
          <a:p>
            <a:pPr algn="just" rtl="1"/>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8</a:t>
            </a:r>
            <a:endParaRPr lang="en-US" sz="1400" dirty="0"/>
          </a:p>
        </p:txBody>
      </p:sp>
    </p:spTree>
    <p:extLst>
      <p:ext uri="{BB962C8B-B14F-4D97-AF65-F5344CB8AC3E}">
        <p14:creationId xmlns:p14="http://schemas.microsoft.com/office/powerpoint/2010/main" val="2033399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6" y="503237"/>
            <a:ext cx="4267200" cy="3449404"/>
          </a:xfrm>
        </p:spPr>
        <p:txBody>
          <a:bodyPr>
            <a:noAutofit/>
          </a:bodyPr>
          <a:lstStyle/>
          <a:p>
            <a:pPr algn="just" rtl="1"/>
            <a:r>
              <a:rPr lang="fa-IR" sz="1400" dirty="0">
                <a:cs typeface="B Mitra" panose="00000400000000000000" pitchFamily="2" charset="-78"/>
              </a:rPr>
              <a:t>تحقیقات نشان می دهد : </a:t>
            </a:r>
            <a:r>
              <a:rPr lang="fa-IR" sz="1400" dirty="0" smtClean="0">
                <a:cs typeface="B Mitra" panose="00000400000000000000" pitchFamily="2" charset="-78"/>
              </a:rPr>
              <a:t>“بو </a:t>
            </a:r>
            <a:r>
              <a:rPr lang="fa-IR" sz="1400" dirty="0">
                <a:cs typeface="B Mitra" panose="00000400000000000000" pitchFamily="2" charset="-78"/>
              </a:rPr>
              <a:t>کردن” اشیا اتصالات بین سلول های مغزی نوزاد را افزایش می دهد البته باید توجه داشت که نوزاد باید در کمال آرامش این مسایل را تجربه کند. به همین دلیل</a:t>
            </a:r>
            <a:r>
              <a:rPr lang="fa-IR" sz="1400" dirty="0" smtClean="0">
                <a:cs typeface="B Mitra" panose="00000400000000000000" pitchFamily="2" charset="-78"/>
              </a:rPr>
              <a:t>، بزرگترها </a:t>
            </a:r>
            <a:r>
              <a:rPr lang="fa-IR" sz="1400" dirty="0">
                <a:cs typeface="B Mitra" panose="00000400000000000000" pitchFamily="2" charset="-78"/>
              </a:rPr>
              <a:t>باید با حالتی بسیار محبت آمیز اشیا را در اختیار او قرار دهند و اجازه دهند که او سر فرصت آنها را </a:t>
            </a:r>
            <a:r>
              <a:rPr lang="fa-IR" sz="1400" dirty="0" smtClean="0">
                <a:cs typeface="B Mitra" panose="00000400000000000000" pitchFamily="2" charset="-78"/>
              </a:rPr>
              <a:t>بو </a:t>
            </a:r>
            <a:r>
              <a:rPr lang="fa-IR" sz="1400" dirty="0">
                <a:cs typeface="B Mitra" panose="00000400000000000000" pitchFamily="2" charset="-78"/>
              </a:rPr>
              <a:t>کند. برای این کار می توانید به همراه کودکتان بیرون بروید و شاخه گلی را با هم بو کنید یا پرتقالی را که به تازگی قاچ زده اید به بینی اش نزدیک کنید تا بو کند</a:t>
            </a:r>
            <a:r>
              <a:rPr lang="fa-IR" sz="1400" dirty="0" smtClean="0">
                <a:cs typeface="B Mitra" panose="00000400000000000000" pitchFamily="2" charset="-78"/>
              </a:rPr>
              <a:t>.</a:t>
            </a:r>
          </a:p>
          <a:p>
            <a:pPr algn="just" rtl="1"/>
            <a:endParaRPr lang="fa-IR" sz="1400" dirty="0">
              <a:cs typeface="B Mitra" panose="00000400000000000000" pitchFamily="2" charset="-78"/>
            </a:endParaRPr>
          </a:p>
          <a:p>
            <a:pPr algn="just" rtl="1"/>
            <a:r>
              <a:rPr lang="fa-IR" sz="1400" dirty="0">
                <a:cs typeface="B Mitra" panose="00000400000000000000" pitchFamily="2" charset="-78"/>
              </a:rPr>
              <a:t>تحقیقات نشان می دهد : تقویت کردن عضلات ران نوزاد برای سینه خیز رفتن و راه رفتن او در آینده بسیار مهم </a:t>
            </a:r>
            <a:r>
              <a:rPr lang="fa-IR" sz="1400" dirty="0" smtClean="0">
                <a:cs typeface="B Mitra" panose="00000400000000000000" pitchFamily="2" charset="-78"/>
              </a:rPr>
              <a:t>است. تا </a:t>
            </a:r>
            <a:r>
              <a:rPr lang="fa-IR" sz="1400" dirty="0">
                <a:cs typeface="B Mitra" panose="00000400000000000000" pitchFamily="2" charset="-78"/>
              </a:rPr>
              <a:t>وقتی که این بازی را با ملایمت انجام دهید،اصلا موجب ناراحتی نوزادتان نمی شوید و او از انجام این بازی لذت می </a:t>
            </a:r>
            <a:r>
              <a:rPr lang="fa-IR" sz="1400" dirty="0" smtClean="0">
                <a:cs typeface="B Mitra" panose="00000400000000000000" pitchFamily="2" charset="-78"/>
              </a:rPr>
              <a:t>برد. نوزادتان </a:t>
            </a:r>
            <a:r>
              <a:rPr lang="fa-IR" sz="1400" dirty="0">
                <a:cs typeface="B Mitra" panose="00000400000000000000" pitchFamily="2" charset="-78"/>
              </a:rPr>
              <a:t>را به پشت روی تشک بخوابانید و مچ پاهایش را بگیرید و با احتیاط زانوهایش را صاف </a:t>
            </a:r>
            <a:r>
              <a:rPr lang="fa-IR" sz="1400" dirty="0" smtClean="0">
                <a:cs typeface="B Mitra" panose="00000400000000000000" pitchFamily="2" charset="-78"/>
              </a:rPr>
              <a:t>کنید وقتی </a:t>
            </a:r>
            <a:r>
              <a:rPr lang="fa-IR" sz="1400" dirty="0">
                <a:cs typeface="B Mitra" panose="00000400000000000000" pitchFamily="2" charset="-78"/>
              </a:rPr>
              <a:t>پاهایش صاف شد،با انگشت هایتان به آرامی به کف پاهایش ضربه </a:t>
            </a:r>
            <a:r>
              <a:rPr lang="fa-IR" sz="1400" dirty="0" smtClean="0">
                <a:cs typeface="B Mitra" panose="00000400000000000000" pitchFamily="2" charset="-78"/>
              </a:rPr>
              <a:t>بزنید. او </a:t>
            </a:r>
            <a:r>
              <a:rPr lang="fa-IR" sz="1400" dirty="0">
                <a:cs typeface="B Mitra" panose="00000400000000000000" pitchFamily="2" charset="-78"/>
              </a:rPr>
              <a:t>به طور ناخودآگاه انگشت هایش را جمع می کند و زانوهایش را خم می </a:t>
            </a:r>
            <a:r>
              <a:rPr lang="fa-IR" sz="1400" dirty="0" smtClean="0">
                <a:cs typeface="B Mitra" panose="00000400000000000000" pitchFamily="2" charset="-78"/>
              </a:rPr>
              <a:t>کند. این تمرین مشابه دوچرخه سواری است.</a:t>
            </a:r>
          </a:p>
          <a:p>
            <a:pPr algn="just" rtl="1"/>
            <a:endParaRPr lang="fa-IR" sz="1400" dirty="0">
              <a:cs typeface="B Mitra" panose="00000400000000000000" pitchFamily="2" charset="-78"/>
            </a:endParaRPr>
          </a:p>
          <a:p>
            <a:pPr algn="just" rtl="1"/>
            <a:r>
              <a:rPr lang="fa-IR" sz="1400" dirty="0">
                <a:cs typeface="B Mitra" panose="00000400000000000000" pitchFamily="2" charset="-78"/>
              </a:rPr>
              <a:t>نورون های بینایی از حدود دو ماهگی شروع به شکل گیری می کنند.تحریک دید نوزاد به ایجاد این اتصالات در مغز او کمک می کند</a:t>
            </a:r>
            <a:r>
              <a:rPr lang="fa-IR" sz="1400" dirty="0" smtClean="0">
                <a:cs typeface="B Mitra" panose="00000400000000000000" pitchFamily="2" charset="-78"/>
              </a:rPr>
              <a:t>.</a:t>
            </a:r>
            <a:endParaRPr lang="fa-IR" sz="1400" dirty="0">
              <a:cs typeface="B Mitra" panose="00000400000000000000" pitchFamily="2" charset="-78"/>
            </a:endParaRPr>
          </a:p>
          <a:p>
            <a:pPr marL="0" indent="0" algn="just" rtl="1">
              <a:buNone/>
            </a:pPr>
            <a:r>
              <a:rPr lang="fa-IR" sz="1400" dirty="0">
                <a:cs typeface="B Mitra" panose="00000400000000000000" pitchFamily="2" charset="-78"/>
              </a:rPr>
              <a:t>* تابیدن نور اتاق خواب روی اشیا باعث ایجاد سایه های متنوعی روی دیوار اتاق می شود. این سایه ها شکل های مختلفی دارند که برای کودک جذاب است و نگاه او را به خود جلب می کنند.</a:t>
            </a:r>
          </a:p>
          <a:p>
            <a:pPr marL="0" indent="0" algn="just" rtl="1">
              <a:buNone/>
            </a:pPr>
            <a:r>
              <a:rPr lang="fa-IR" sz="1400" dirty="0">
                <a:cs typeface="B Mitra" panose="00000400000000000000" pitchFamily="2" charset="-78"/>
              </a:rPr>
              <a:t>* عروسکی را از سقف آویزان کنید.سایه هایی که با تکان خوردن آن ایجاد می شود توجه نوزاد را به خود جلب می کند و رشد بینایی اش را افزایش می دهد.</a:t>
            </a:r>
          </a:p>
          <a:p>
            <a:pPr marL="0" indent="0" algn="just" rtl="1">
              <a:buNone/>
            </a:pPr>
            <a:r>
              <a:rPr lang="fa-IR" sz="1400" dirty="0">
                <a:cs typeface="B Mitra" panose="00000400000000000000" pitchFamily="2" charset="-78"/>
              </a:rPr>
              <a:t>* وقتی نوزادتان کمی بزرگتر شد ،با کمک دست هایتان سایه های مختلفی را ایجاد کنید تا به آنها نگاه کند.</a:t>
            </a:r>
          </a:p>
          <a:p>
            <a:pPr algn="just" rtl="1"/>
            <a:endParaRPr lang="fa-IR"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8</a:t>
            </a:r>
            <a:endParaRPr lang="en-US" sz="1400" dirty="0"/>
          </a:p>
        </p:txBody>
      </p:sp>
    </p:spTree>
    <p:extLst>
      <p:ext uri="{BB962C8B-B14F-4D97-AF65-F5344CB8AC3E}">
        <p14:creationId xmlns:p14="http://schemas.microsoft.com/office/powerpoint/2010/main" val="3699512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6" y="503237"/>
            <a:ext cx="4267200" cy="3449404"/>
          </a:xfrm>
        </p:spPr>
        <p:txBody>
          <a:bodyPr>
            <a:noAutofit/>
          </a:bodyPr>
          <a:lstStyle/>
          <a:p>
            <a:pPr algn="just" rtl="1"/>
            <a:r>
              <a:rPr lang="fa-IR" sz="1400" dirty="0">
                <a:cs typeface="B Mitra" panose="00000400000000000000" pitchFamily="2" charset="-78"/>
              </a:rPr>
              <a:t>وقتی نوزاد در رحم مادر است،می تواند صدای افراد مختلف را از هم تشخیص </a:t>
            </a:r>
            <a:r>
              <a:rPr lang="fa-IR" sz="1400" dirty="0" smtClean="0">
                <a:cs typeface="B Mitra" panose="00000400000000000000" pitchFamily="2" charset="-78"/>
              </a:rPr>
              <a:t>دهد. طبق </a:t>
            </a:r>
            <a:r>
              <a:rPr lang="fa-IR" sz="1400" dirty="0">
                <a:cs typeface="B Mitra" panose="00000400000000000000" pitchFamily="2" charset="-78"/>
              </a:rPr>
              <a:t>نظر متخصصان مغز،وقتی نوزاد صدای زیری را می شنود(مثل وقتی که بزرگترها با لحن شیرین به زبان کودکانه با او حرف می زنند) قلبش تندتر می زند. افزایش ضربان قلب نشان دهنده این است که نوزاد در وجودش احساس امنیت و شادی می </a:t>
            </a:r>
            <a:r>
              <a:rPr lang="fa-IR" sz="1400" dirty="0" smtClean="0">
                <a:cs typeface="B Mitra" panose="00000400000000000000" pitchFamily="2" charset="-78"/>
              </a:rPr>
              <a:t>کند. شعر </a:t>
            </a:r>
            <a:r>
              <a:rPr lang="fa-IR" sz="1400" dirty="0">
                <a:cs typeface="B Mitra" panose="00000400000000000000" pitchFamily="2" charset="-78"/>
              </a:rPr>
              <a:t>ساده ای را انتخاب کنید و آن را با لحن کودکانه و به صدای بلند برای نوزادتان بخوانید. بعد همان شعر را دوباره با صدای آهسته بخوانید. در حین شعر خواندن،به واکنش نوزادتان نسبت به این دو نوع صدای مختلف دقت کنید. </a:t>
            </a:r>
            <a:r>
              <a:rPr lang="fa-IR" sz="1400" dirty="0" smtClean="0">
                <a:cs typeface="B Mitra" panose="00000400000000000000" pitchFamily="2" charset="-78"/>
              </a:rPr>
              <a:t>روش های متفاوت </a:t>
            </a:r>
            <a:r>
              <a:rPr lang="fa-IR" sz="1400" dirty="0">
                <a:cs typeface="B Mitra" panose="00000400000000000000" pitchFamily="2" charset="-78"/>
              </a:rPr>
              <a:t>در گوشی ،آهسته ،بلند یا حتی جیغ </a:t>
            </a:r>
            <a:r>
              <a:rPr lang="fa-IR" sz="1400" dirty="0" smtClean="0">
                <a:cs typeface="B Mitra" panose="00000400000000000000" pitchFamily="2" charset="-78"/>
              </a:rPr>
              <a:t>را امتحان کنید</a:t>
            </a:r>
            <a:r>
              <a:rPr lang="fa-IR" sz="1400" dirty="0">
                <a:cs typeface="B Mitra" panose="00000400000000000000" pitchFamily="2" charset="-78"/>
              </a:rPr>
              <a:t> </a:t>
            </a:r>
            <a:r>
              <a:rPr lang="fa-IR" sz="1400" dirty="0" smtClean="0">
                <a:cs typeface="B Mitra" panose="00000400000000000000" pitchFamily="2" charset="-78"/>
              </a:rPr>
              <a:t>اگر </a:t>
            </a:r>
            <a:r>
              <a:rPr lang="fa-IR" sz="1400" dirty="0">
                <a:cs typeface="B Mitra" panose="00000400000000000000" pitchFamily="2" charset="-78"/>
              </a:rPr>
              <a:t>در شعری که میخوانید کلمه ای هست که فکر می کنید کوچولویتان معنی آن را می فهمد ،آن کلمه را بلند تر از بقیه بخوانید .</a:t>
            </a:r>
          </a:p>
          <a:p>
            <a:pPr algn="just" rtl="1"/>
            <a:endParaRPr lang="fa-IR" sz="1400" dirty="0">
              <a:cs typeface="B Mitra" panose="00000400000000000000" pitchFamily="2" charset="-78"/>
            </a:endParaRPr>
          </a:p>
          <a:p>
            <a:pPr algn="just" rtl="1"/>
            <a:r>
              <a:rPr lang="fa-IR" sz="1400" dirty="0">
                <a:cs typeface="B Mitra" panose="00000400000000000000" pitchFamily="2" charset="-78"/>
              </a:rPr>
              <a:t>بادکنکی را از سقف آویزان کنید.دقت کنید ارتفاعش به اندازه ای باشد که شما بتوانید به آن دست بزنید ولی دست نوزادتان به آن نرسد</a:t>
            </a:r>
            <a:r>
              <a:rPr lang="fa-IR" sz="1400" dirty="0" smtClean="0">
                <a:cs typeface="B Mitra" panose="00000400000000000000" pitchFamily="2" charset="-78"/>
              </a:rPr>
              <a:t>. </a:t>
            </a:r>
            <a:r>
              <a:rPr lang="fa-IR" sz="1400" dirty="0">
                <a:cs typeface="B Mitra" panose="00000400000000000000" pitchFamily="2" charset="-78"/>
              </a:rPr>
              <a:t>همین طور که دارید پوشک نوزاد را عوض می کنید،بادکنک را آهسته حرکت دهید</a:t>
            </a:r>
            <a:r>
              <a:rPr lang="fa-IR" sz="1400" dirty="0" smtClean="0">
                <a:cs typeface="B Mitra" panose="00000400000000000000" pitchFamily="2" charset="-78"/>
              </a:rPr>
              <a:t>. </a:t>
            </a:r>
            <a:r>
              <a:rPr lang="fa-IR" sz="1400" dirty="0">
                <a:cs typeface="B Mitra" panose="00000400000000000000" pitchFamily="2" charset="-78"/>
              </a:rPr>
              <a:t>طولی نمی کشد که نوزادتان مجذوب بادکنک می شود و دستش را دراز می کند تا آن را </a:t>
            </a:r>
            <a:r>
              <a:rPr lang="fa-IR" sz="1400" dirty="0" smtClean="0">
                <a:cs typeface="B Mitra" panose="00000400000000000000" pitchFamily="2" charset="-78"/>
              </a:rPr>
              <a:t>بگیرد. وقتی </a:t>
            </a:r>
            <a:r>
              <a:rPr lang="fa-IR" sz="1400" dirty="0">
                <a:cs typeface="B Mitra" panose="00000400000000000000" pitchFamily="2" charset="-78"/>
              </a:rPr>
              <a:t>پوشک را عوض کردید،نوزادتان را بلند کنید و بگذارید به بادکنک دست </a:t>
            </a:r>
            <a:r>
              <a:rPr lang="fa-IR" sz="1400" dirty="0" smtClean="0">
                <a:cs typeface="B Mitra" panose="00000400000000000000" pitchFamily="2" charset="-78"/>
              </a:rPr>
              <a:t>بزند. می </a:t>
            </a:r>
            <a:r>
              <a:rPr lang="fa-IR" sz="1400" dirty="0">
                <a:cs typeface="B Mitra" panose="00000400000000000000" pitchFamily="2" charset="-78"/>
              </a:rPr>
              <a:t>توانید عکس های خانوادگی تان را هم بالای سر نوزادتان قرار دهید تا به آنها نگاه کند. برای این کار می توانید از عروسکی استفاده کنید و عکس ها را با کمک نخ به ان آویزان کنید</a:t>
            </a:r>
            <a:r>
              <a:rPr lang="fa-IR" sz="1400" dirty="0" smtClean="0">
                <a:cs typeface="B Mitra" panose="00000400000000000000" pitchFamily="2" charset="-78"/>
              </a:rPr>
              <a:t>.</a:t>
            </a:r>
          </a:p>
          <a:p>
            <a:pPr algn="just" rtl="1"/>
            <a:endParaRPr lang="fa-IR" sz="1400" dirty="0" smtClean="0">
              <a:cs typeface="B Mitra" panose="00000400000000000000" pitchFamily="2" charset="-78"/>
            </a:endParaRPr>
          </a:p>
          <a:p>
            <a:pPr algn="just" rtl="1"/>
            <a:r>
              <a:rPr lang="fa-IR" sz="1400" dirty="0" smtClean="0">
                <a:cs typeface="B Mitra" panose="00000400000000000000" pitchFamily="2" charset="-78"/>
              </a:rPr>
              <a:t>ضبط </a:t>
            </a:r>
            <a:r>
              <a:rPr lang="fa-IR" sz="1400" dirty="0">
                <a:cs typeface="B Mitra" panose="00000400000000000000" pitchFamily="2" charset="-78"/>
              </a:rPr>
              <a:t>صوتی را کنار نوزادتان بگذارید. بعد شروع به حرف زدن با او کنید و او را تشویق کنید به صحبت های شما جواب </a:t>
            </a:r>
            <a:r>
              <a:rPr lang="fa-IR" sz="1400" dirty="0" smtClean="0">
                <a:cs typeface="B Mitra" panose="00000400000000000000" pitchFamily="2" charset="-78"/>
              </a:rPr>
              <a:t>بدهد. صداهایی </a:t>
            </a:r>
            <a:r>
              <a:rPr lang="fa-IR" sz="1400" dirty="0">
                <a:cs typeface="B Mitra" panose="00000400000000000000" pitchFamily="2" charset="-78"/>
              </a:rPr>
              <a:t>را که نوزاد در جواب شما از خودش در می آورد ضبط </a:t>
            </a:r>
            <a:r>
              <a:rPr lang="fa-IR" sz="1400" dirty="0" smtClean="0">
                <a:cs typeface="B Mitra" panose="00000400000000000000" pitchFamily="2" charset="-78"/>
              </a:rPr>
              <a:t>کنید. بعد </a:t>
            </a:r>
            <a:r>
              <a:rPr lang="fa-IR" sz="1400" dirty="0">
                <a:cs typeface="B Mitra" panose="00000400000000000000" pitchFamily="2" charset="-78"/>
              </a:rPr>
              <a:t>آن صداها را برایش پخش کنید و ببینید چه واکنشی نشان می </a:t>
            </a:r>
            <a:r>
              <a:rPr lang="fa-IR" sz="1400" dirty="0" smtClean="0">
                <a:cs typeface="B Mitra" panose="00000400000000000000" pitchFamily="2" charset="-78"/>
              </a:rPr>
              <a:t>دهد. آیا </a:t>
            </a:r>
            <a:r>
              <a:rPr lang="fa-IR" sz="1400" dirty="0">
                <a:cs typeface="B Mitra" panose="00000400000000000000" pitchFamily="2" charset="-78"/>
              </a:rPr>
              <a:t>نوزادتان با شنیدن این صداها هیجان زده می شود؟ آیا به آن ها جواب می </a:t>
            </a:r>
            <a:r>
              <a:rPr lang="fa-IR" sz="1400" dirty="0" smtClean="0">
                <a:cs typeface="B Mitra" panose="00000400000000000000" pitchFamily="2" charset="-78"/>
              </a:rPr>
              <a:t>دهد؟ اگر </a:t>
            </a:r>
            <a:r>
              <a:rPr lang="fa-IR" sz="1400" dirty="0">
                <a:cs typeface="B Mitra" panose="00000400000000000000" pitchFamily="2" charset="-78"/>
              </a:rPr>
              <a:t>می بینید نوزادتان از گوش دادن به صداهای ضبط شده خوشش می آید،صداهای دیگری را امتحان کنید. مثلا صداهایی که در طبیعت به گوش می رسند(صدای پرندگان،صدای آب)</a:t>
            </a:r>
          </a:p>
          <a:p>
            <a:pPr algn="just" rtl="1"/>
            <a:endParaRPr lang="fa-IR" sz="1400" dirty="0">
              <a:cs typeface="B Mitra" panose="00000400000000000000" pitchFamily="2" charset="-78"/>
            </a:endParaRPr>
          </a:p>
          <a:p>
            <a:pPr algn="just" rtl="1"/>
            <a:endParaRPr lang="fa-IR" sz="1400" dirty="0">
              <a:cs typeface="B Mitra" panose="00000400000000000000" pitchFamily="2" charset="-78"/>
            </a:endParaRPr>
          </a:p>
          <a:p>
            <a:pPr algn="just" rtl="1"/>
            <a:endParaRPr lang="fa-IR" sz="1400" dirty="0">
              <a:cs typeface="B Mitra" panose="00000400000000000000" pitchFamily="2" charset="-78"/>
            </a:endParaRPr>
          </a:p>
          <a:p>
            <a:pPr algn="just" rtl="1"/>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8</a:t>
            </a:r>
            <a:endParaRPr lang="en-US" sz="1400" dirty="0"/>
          </a:p>
        </p:txBody>
      </p:sp>
    </p:spTree>
    <p:extLst>
      <p:ext uri="{BB962C8B-B14F-4D97-AF65-F5344CB8AC3E}">
        <p14:creationId xmlns:p14="http://schemas.microsoft.com/office/powerpoint/2010/main" val="1732370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6" y="503237"/>
            <a:ext cx="4267200" cy="3449404"/>
          </a:xfrm>
        </p:spPr>
        <p:txBody>
          <a:bodyPr>
            <a:noAutofit/>
          </a:bodyPr>
          <a:lstStyle/>
          <a:p>
            <a:pPr algn="just" rtl="1"/>
            <a:r>
              <a:rPr lang="fa-IR" sz="1400" dirty="0">
                <a:cs typeface="B Mitra" panose="00000400000000000000" pitchFamily="2" charset="-78"/>
              </a:rPr>
              <a:t>از همان روزهای آغازین پس از تولد، پس از حمام کردن کودک، او را در جای گرم و نرمی بدون لباس خوابانیده و تمامی بدن او را به آرامی و با نوک انگشتانتان با روغن بدن یا لوسیون ماساژ دهید. پاها و بازوانش را به آرامی باز و بسته کنید. او را به شکم بخوابانید و سر، گردن، کمر، کف پاها و انگشتانش را به آرامی نوازش کنید. بسیاری از کودکان با ماساژ دادن آرام و ریلکس می‌شوند. این فعالیت نه تنها به آنها کمک می‌کند که حس لامسه‌شان تقویت شود، بلکه به آنها آگاهی از بدن خودشان را می‌دهد. در تمامی طول ماساژ به حالات و نشانه‌هایی که کودک به شما منتقل می‌کند، توجه کنید و در صورتی که او خسته و بیقرار شد، ماساژ دادن را متوقف کنید</a:t>
            </a:r>
            <a:r>
              <a:rPr lang="fa-IR" sz="1400" dirty="0" smtClean="0">
                <a:cs typeface="B Mitra" panose="00000400000000000000" pitchFamily="2" charset="-78"/>
              </a:rPr>
              <a:t>.</a:t>
            </a:r>
          </a:p>
          <a:p>
            <a:pPr algn="just" rtl="1"/>
            <a:endParaRPr lang="fa-IR" sz="1400" dirty="0" smtClean="0">
              <a:cs typeface="B Mitra" panose="00000400000000000000" pitchFamily="2" charset="-78"/>
            </a:endParaRPr>
          </a:p>
          <a:p>
            <a:pPr algn="just" rtl="1"/>
            <a:r>
              <a:rPr lang="fa-IR" sz="1400" dirty="0">
                <a:cs typeface="B Mitra" panose="00000400000000000000" pitchFamily="2" charset="-78"/>
              </a:rPr>
              <a:t>” لگد زدن ” به اشیا،هم مهارت های حرکتی نوزاد را پرورش می دهد و هم خیلی برای او لذت بخش </a:t>
            </a:r>
            <a:r>
              <a:rPr lang="fa-IR" sz="1400" dirty="0" smtClean="0">
                <a:cs typeface="B Mitra" panose="00000400000000000000" pitchFamily="2" charset="-78"/>
              </a:rPr>
              <a:t>است. اشیا </a:t>
            </a:r>
            <a:r>
              <a:rPr lang="fa-IR" sz="1400" dirty="0">
                <a:cs typeface="B Mitra" panose="00000400000000000000" pitchFamily="2" charset="-78"/>
              </a:rPr>
              <a:t>رنگارنگی را به مچ پای نوزادتان ببندید. می بینید که خیلی زود توجه کودکتان به آن ها جلب می شود و با خوشحالی شروع به لگد زدن می </a:t>
            </a:r>
            <a:r>
              <a:rPr lang="fa-IR" sz="1400" dirty="0" smtClean="0">
                <a:cs typeface="B Mitra" panose="00000400000000000000" pitchFamily="2" charset="-78"/>
              </a:rPr>
              <a:t>کند. بسیاری </a:t>
            </a:r>
            <a:r>
              <a:rPr lang="fa-IR" sz="1400" dirty="0">
                <a:cs typeface="B Mitra" panose="00000400000000000000" pitchFamily="2" charset="-78"/>
              </a:rPr>
              <a:t>از کفش های بافتنی که والدین به پای کودکان می کنند ،پنجه های رنگارنگی دارند</a:t>
            </a:r>
            <a:r>
              <a:rPr lang="fa-IR" sz="1400" dirty="0" smtClean="0">
                <a:cs typeface="B Mitra" panose="00000400000000000000" pitchFamily="2" charset="-78"/>
              </a:rPr>
              <a:t>. نوزادان </a:t>
            </a:r>
            <a:r>
              <a:rPr lang="fa-IR" sz="1400" dirty="0">
                <a:cs typeface="B Mitra" panose="00000400000000000000" pitchFamily="2" charset="-78"/>
              </a:rPr>
              <a:t>خیلی دوست دارند این پنجه های رنگارنگ را تماشا کنند و با پاهایشان به آن ها لگد </a:t>
            </a:r>
            <a:r>
              <a:rPr lang="fa-IR" sz="1400" dirty="0" smtClean="0">
                <a:cs typeface="B Mitra" panose="00000400000000000000" pitchFamily="2" charset="-78"/>
              </a:rPr>
              <a:t>بزنند. جغجغه </a:t>
            </a:r>
            <a:r>
              <a:rPr lang="fa-IR" sz="1400" dirty="0">
                <a:cs typeface="B Mitra" panose="00000400000000000000" pitchFamily="2" charset="-78"/>
              </a:rPr>
              <a:t>یا زنگوله ای را مقابل پاهای نوزادتان آویزان کنید. سپس به او نشان بدهید چطور به آن لگد بزند</a:t>
            </a:r>
            <a:r>
              <a:rPr lang="fa-IR" sz="1400" dirty="0" smtClean="0">
                <a:cs typeface="B Mitra" panose="00000400000000000000" pitchFamily="2" charset="-78"/>
              </a:rPr>
              <a:t>.</a:t>
            </a:r>
          </a:p>
          <a:p>
            <a:pPr algn="just" rtl="1"/>
            <a:endParaRPr lang="fa-IR" sz="1400" dirty="0">
              <a:cs typeface="B Mitra" panose="00000400000000000000" pitchFamily="2" charset="-78"/>
            </a:endParaRPr>
          </a:p>
          <a:p>
            <a:pPr algn="just" rtl="1"/>
            <a:r>
              <a:rPr lang="fa-IR" sz="1400" dirty="0">
                <a:cs typeface="B Mitra" panose="00000400000000000000" pitchFamily="2" charset="-78"/>
              </a:rPr>
              <a:t>نوزادتان را به شکم روی زمین بخوابانید و خودتان هم در مقابلش روی زمین </a:t>
            </a:r>
            <a:r>
              <a:rPr lang="fa-IR" sz="1400" dirty="0" smtClean="0">
                <a:cs typeface="B Mitra" panose="00000400000000000000" pitchFamily="2" charset="-78"/>
              </a:rPr>
              <a:t>بخوابید. اسباب </a:t>
            </a:r>
            <a:r>
              <a:rPr lang="fa-IR" sz="1400" dirty="0">
                <a:cs typeface="B Mitra" panose="00000400000000000000" pitchFamily="2" charset="-78"/>
              </a:rPr>
              <a:t>بازی جذابی را مقابلش بگذارید. البته ان را در فاصله ای بگذارید که دستش به ان </a:t>
            </a:r>
            <a:r>
              <a:rPr lang="fa-IR" sz="1400" dirty="0" smtClean="0">
                <a:cs typeface="B Mitra" panose="00000400000000000000" pitchFamily="2" charset="-78"/>
              </a:rPr>
              <a:t>نرسد. اسباب </a:t>
            </a:r>
            <a:r>
              <a:rPr lang="fa-IR" sz="1400" dirty="0">
                <a:cs typeface="B Mitra" panose="00000400000000000000" pitchFamily="2" charset="-78"/>
              </a:rPr>
              <a:t>بازی را به عقب و جلو حرکت دهید ( جغجغه یا توپ های زنگوله ای برای این بازی مناسبند</a:t>
            </a:r>
            <a:r>
              <a:rPr lang="fa-IR" sz="1400" dirty="0" smtClean="0">
                <a:cs typeface="B Mitra" panose="00000400000000000000" pitchFamily="2" charset="-78"/>
              </a:rPr>
              <a:t>). نوزاد </a:t>
            </a:r>
            <a:r>
              <a:rPr lang="fa-IR" sz="1400" dirty="0">
                <a:cs typeface="B Mitra" panose="00000400000000000000" pitchFamily="2" charset="-78"/>
              </a:rPr>
              <a:t>با دیدن توپ و شنیدن صدای آن توجهش جلب می شود و سعی می کند توپ را بگیرد و احتمالا در حین این کار کمی خودش را به سمت جلو می </a:t>
            </a:r>
            <a:r>
              <a:rPr lang="fa-IR" sz="1400" dirty="0" smtClean="0">
                <a:cs typeface="B Mitra" panose="00000400000000000000" pitchFamily="2" charset="-78"/>
              </a:rPr>
              <a:t>کشد. بگذارید </a:t>
            </a:r>
            <a:r>
              <a:rPr lang="fa-IR" sz="1400" dirty="0">
                <a:cs typeface="B Mitra" panose="00000400000000000000" pitchFamily="2" charset="-78"/>
              </a:rPr>
              <a:t>توپ را در دست هایش بگیرد و وقتی این کار را کرد حسابی او را تشویق کنید. موفق شدن در این بازی اعتماد به نفس زیادی را در کودک به وجود می اورد.</a:t>
            </a:r>
          </a:p>
          <a:p>
            <a:pPr algn="just" rtl="1"/>
            <a:endParaRPr lang="fa-IR" sz="1400" dirty="0">
              <a:cs typeface="B Mitra" panose="00000400000000000000" pitchFamily="2" charset="-78"/>
            </a:endParaRPr>
          </a:p>
          <a:p>
            <a:pPr algn="just" rtl="1"/>
            <a:endParaRPr lang="fa-IR" sz="1400" dirty="0" smtClean="0">
              <a:cs typeface="B Mitra" panose="00000400000000000000" pitchFamily="2" charset="-78"/>
            </a:endParaRPr>
          </a:p>
          <a:p>
            <a:pPr algn="just" rtl="1"/>
            <a:endParaRPr lang="fa-IR" sz="1400" dirty="0" smtClean="0">
              <a:cs typeface="B Mitra" panose="00000400000000000000" pitchFamily="2" charset="-78"/>
            </a:endParaRPr>
          </a:p>
          <a:p>
            <a:pPr algn="just" rtl="1"/>
            <a:endParaRPr lang="fa-IR" sz="1400" dirty="0">
              <a:cs typeface="B Mitra" panose="00000400000000000000" pitchFamily="2" charset="-78"/>
            </a:endParaRPr>
          </a:p>
          <a:p>
            <a:pPr algn="just" rtl="1"/>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8</a:t>
            </a:r>
            <a:endParaRPr lang="en-US" sz="1400" dirty="0"/>
          </a:p>
        </p:txBody>
      </p:sp>
    </p:spTree>
    <p:extLst>
      <p:ext uri="{BB962C8B-B14F-4D97-AF65-F5344CB8AC3E}">
        <p14:creationId xmlns:p14="http://schemas.microsoft.com/office/powerpoint/2010/main" val="458873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6" y="198437"/>
            <a:ext cx="4267200" cy="3449404"/>
          </a:xfrm>
        </p:spPr>
        <p:txBody>
          <a:bodyPr>
            <a:noAutofit/>
          </a:bodyPr>
          <a:lstStyle/>
          <a:p>
            <a:pPr algn="just" rtl="1"/>
            <a:r>
              <a:rPr lang="fa-IR" sz="1400" dirty="0">
                <a:cs typeface="B Mitra" panose="00000400000000000000" pitchFamily="2" charset="-78"/>
              </a:rPr>
              <a:t>وقتی به نوزادتان یاد می دهید چطور اشیا را از یک دستش به دست دیگرش بدهد</a:t>
            </a:r>
            <a:r>
              <a:rPr lang="fa-IR" sz="1400" dirty="0" smtClean="0">
                <a:cs typeface="B Mitra" panose="00000400000000000000" pitchFamily="2" charset="-78"/>
              </a:rPr>
              <a:t>، در </a:t>
            </a:r>
            <a:r>
              <a:rPr lang="fa-IR" sz="1400" dirty="0">
                <a:cs typeface="B Mitra" panose="00000400000000000000" pitchFamily="2" charset="-78"/>
              </a:rPr>
              <a:t>واقع دارید به تقویت جریان های عصبی در مغز او کمک می کنید. این بازی مهارت های حرکتی کوچک کودک و نیز هماهنگی بین دست ها و چشم های او را هم تقویت می </a:t>
            </a:r>
            <a:r>
              <a:rPr lang="fa-IR" sz="1400" dirty="0" smtClean="0">
                <a:cs typeface="B Mitra" panose="00000400000000000000" pitchFamily="2" charset="-78"/>
              </a:rPr>
              <a:t>کند. نوزادان </a:t>
            </a:r>
            <a:r>
              <a:rPr lang="fa-IR" sz="1400" dirty="0">
                <a:cs typeface="B Mitra" panose="00000400000000000000" pitchFamily="2" charset="-78"/>
              </a:rPr>
              <a:t>معمولا بین ۳ ماهگی تا ۶ ماهگی شروع به دست به دست کردن اشیا می </a:t>
            </a:r>
            <a:r>
              <a:rPr lang="fa-IR" sz="1400" dirty="0" smtClean="0">
                <a:cs typeface="B Mitra" panose="00000400000000000000" pitchFamily="2" charset="-78"/>
              </a:rPr>
              <a:t>کنند. جغجغه </a:t>
            </a:r>
            <a:r>
              <a:rPr lang="fa-IR" sz="1400" dirty="0">
                <a:cs typeface="B Mitra" panose="00000400000000000000" pitchFamily="2" charset="-78"/>
              </a:rPr>
              <a:t>کوچکی را توی یکی از دست های کودکتان </a:t>
            </a:r>
            <a:r>
              <a:rPr lang="fa-IR" sz="1400" dirty="0" smtClean="0">
                <a:cs typeface="B Mitra" panose="00000400000000000000" pitchFamily="2" charset="-78"/>
              </a:rPr>
              <a:t>بگذارید. بعد </a:t>
            </a:r>
            <a:r>
              <a:rPr lang="fa-IR" sz="1400" dirty="0">
                <a:cs typeface="B Mitra" panose="00000400000000000000" pitchFamily="2" charset="-78"/>
              </a:rPr>
              <a:t>همان دستش را که جغجغه توی آن است را تکان </a:t>
            </a:r>
            <a:r>
              <a:rPr lang="fa-IR" sz="1400" dirty="0" smtClean="0">
                <a:cs typeface="B Mitra" panose="00000400000000000000" pitchFamily="2" charset="-78"/>
              </a:rPr>
              <a:t>بدهید. به </a:t>
            </a:r>
            <a:r>
              <a:rPr lang="fa-IR" sz="1400" dirty="0">
                <a:cs typeface="B Mitra" panose="00000400000000000000" pitchFamily="2" charset="-78"/>
              </a:rPr>
              <a:t>او نشان دهید چطور جغجغه را از یک دست به دست دیگرش بدهد. این کار را در دو مرحله انجام بدهید :</a:t>
            </a:r>
          </a:p>
          <a:p>
            <a:pPr marL="0" indent="0" algn="just" rtl="1">
              <a:buNone/>
            </a:pPr>
            <a:r>
              <a:rPr lang="fa-IR" sz="1400" dirty="0" smtClean="0">
                <a:cs typeface="B Mitra" panose="00000400000000000000" pitchFamily="2" charset="-78"/>
              </a:rPr>
              <a:t>دست </a:t>
            </a:r>
            <a:r>
              <a:rPr lang="fa-IR" sz="1400" dirty="0">
                <a:cs typeface="B Mitra" panose="00000400000000000000" pitchFamily="2" charset="-78"/>
              </a:rPr>
              <a:t>خالی اش را روی جغجغه بگذارید. او به طور ناخودآگاه آن را می گیرد.</a:t>
            </a:r>
          </a:p>
          <a:p>
            <a:pPr marL="0" indent="0" algn="just" rtl="1">
              <a:buNone/>
            </a:pPr>
            <a:r>
              <a:rPr lang="fa-IR" sz="1400" dirty="0" smtClean="0">
                <a:cs typeface="B Mitra" panose="00000400000000000000" pitchFamily="2" charset="-78"/>
              </a:rPr>
              <a:t>انگشت </a:t>
            </a:r>
            <a:r>
              <a:rPr lang="fa-IR" sz="1400" dirty="0">
                <a:cs typeface="B Mitra" panose="00000400000000000000" pitchFamily="2" charset="-78"/>
              </a:rPr>
              <a:t>های دست اولش را از دور جغجغه باز کنید و </a:t>
            </a:r>
            <a:r>
              <a:rPr lang="fa-IR" sz="1400" dirty="0" smtClean="0">
                <a:cs typeface="B Mitra" panose="00000400000000000000" pitchFamily="2" charset="-78"/>
              </a:rPr>
              <a:t>به دست دیگر دهید.</a:t>
            </a:r>
          </a:p>
          <a:p>
            <a:pPr marL="0" indent="0" algn="just" rtl="1">
              <a:buNone/>
            </a:pPr>
            <a:endParaRPr lang="fa-IR" sz="1400" dirty="0" smtClean="0">
              <a:cs typeface="B Mitra" panose="00000400000000000000" pitchFamily="2" charset="-78"/>
            </a:endParaRPr>
          </a:p>
          <a:p>
            <a:pPr algn="just" rtl="1"/>
            <a:r>
              <a:rPr lang="fa-IR" sz="1400" dirty="0">
                <a:cs typeface="B Mitra" panose="00000400000000000000" pitchFamily="2" charset="-78"/>
              </a:rPr>
              <a:t>نگاه کردن در آینه برای کودک خیلی لذت بخش است و باعث می شود که او از زاویه ی دیگری با خودش آشنا </a:t>
            </a:r>
            <a:r>
              <a:rPr lang="fa-IR" sz="1400" dirty="0" smtClean="0">
                <a:cs typeface="B Mitra" panose="00000400000000000000" pitchFamily="2" charset="-78"/>
              </a:rPr>
              <a:t>شود. در </a:t>
            </a:r>
            <a:r>
              <a:rPr lang="fa-IR" sz="1400" dirty="0">
                <a:cs typeface="B Mitra" panose="00000400000000000000" pitchFamily="2" charset="-78"/>
              </a:rPr>
              <a:t>حالی که کودک را رو به جلو در آغوشتان </a:t>
            </a:r>
            <a:r>
              <a:rPr lang="fa-IR" sz="1400" dirty="0" smtClean="0">
                <a:cs typeface="B Mitra" panose="00000400000000000000" pitchFamily="2" charset="-78"/>
              </a:rPr>
              <a:t>گرفته ‌اید</a:t>
            </a:r>
            <a:r>
              <a:rPr lang="fa-IR" sz="1400" dirty="0">
                <a:cs typeface="B Mitra" panose="00000400000000000000" pitchFamily="2" charset="-78"/>
              </a:rPr>
              <a:t>، جلوی آینه بایستید. به اعضای مختلف بدنش ـ چشم، بینی، دهان، دست و </a:t>
            </a:r>
            <a:r>
              <a:rPr lang="fa-IR" sz="1400" dirty="0" smtClean="0">
                <a:cs typeface="B Mitra" panose="00000400000000000000" pitchFamily="2" charset="-78"/>
              </a:rPr>
              <a:t>غیره </a:t>
            </a:r>
            <a:r>
              <a:rPr lang="fa-IR" sz="1400" dirty="0">
                <a:cs typeface="B Mitra" panose="00000400000000000000" pitchFamily="2" charset="-78"/>
              </a:rPr>
              <a:t>اشاره کرده، نام آن را بگویید. سپس یک گام به کنار بروید، به طوری که داخل آینه دیده نشوید. حال از کودک بپرسید «نی‌نی کجا رفت؟» دوباره به جلوی آینه بیایید. بازی قایم‌باشک توانایی حسی و آگاهی کودک و </a:t>
            </a:r>
            <a:r>
              <a:rPr lang="fa-IR" sz="1400" dirty="0" smtClean="0">
                <a:cs typeface="B Mitra" panose="00000400000000000000" pitchFamily="2" charset="-78"/>
              </a:rPr>
              <a:t>همینطور </a:t>
            </a:r>
            <a:r>
              <a:rPr lang="fa-IR" sz="1400" dirty="0">
                <a:cs typeface="B Mitra" panose="00000400000000000000" pitchFamily="2" charset="-78"/>
              </a:rPr>
              <a:t>پایداری </a:t>
            </a:r>
            <a:r>
              <a:rPr lang="fa-IR" sz="1400" dirty="0" smtClean="0">
                <a:cs typeface="B Mitra" panose="00000400000000000000" pitchFamily="2" charset="-78"/>
              </a:rPr>
              <a:t>شی </a:t>
            </a:r>
            <a:r>
              <a:rPr lang="fa-IR" sz="1400" dirty="0">
                <a:cs typeface="B Mitra" panose="00000400000000000000" pitchFamily="2" charset="-78"/>
              </a:rPr>
              <a:t>(وجود </a:t>
            </a:r>
            <a:r>
              <a:rPr lang="fa-IR" sz="1400" dirty="0" smtClean="0">
                <a:cs typeface="B Mitra" panose="00000400000000000000" pitchFamily="2" charset="-78"/>
              </a:rPr>
              <a:t>شی در حالیکه </a:t>
            </a:r>
            <a:r>
              <a:rPr lang="fa-IR" sz="1400" dirty="0">
                <a:cs typeface="B Mitra" panose="00000400000000000000" pitchFamily="2" charset="-78"/>
              </a:rPr>
              <a:t>در معرض دیدگان کودک </a:t>
            </a:r>
            <a:r>
              <a:rPr lang="fa-IR" sz="1400" dirty="0" smtClean="0">
                <a:cs typeface="B Mitra" panose="00000400000000000000" pitchFamily="2" charset="-78"/>
              </a:rPr>
              <a:t>نیست) </a:t>
            </a:r>
            <a:r>
              <a:rPr lang="fa-IR" sz="1400" dirty="0">
                <a:cs typeface="B Mitra" panose="00000400000000000000" pitchFamily="2" charset="-78"/>
              </a:rPr>
              <a:t>را قوی </a:t>
            </a:r>
            <a:r>
              <a:rPr lang="fa-IR" sz="1400" dirty="0" smtClean="0">
                <a:cs typeface="B Mitra" panose="00000400000000000000" pitchFamily="2" charset="-78"/>
              </a:rPr>
              <a:t>می کند</a:t>
            </a:r>
            <a:r>
              <a:rPr lang="fa-IR" sz="1400" dirty="0">
                <a:cs typeface="B Mitra" panose="00000400000000000000" pitchFamily="2" charset="-78"/>
              </a:rPr>
              <a:t>. </a:t>
            </a:r>
          </a:p>
          <a:p>
            <a:pPr algn="just" rtl="1"/>
            <a:endParaRPr lang="fa-IR" sz="1400" dirty="0" smtClean="0">
              <a:cs typeface="B Mitra" panose="00000400000000000000" pitchFamily="2" charset="-78"/>
            </a:endParaRPr>
          </a:p>
          <a:p>
            <a:pPr algn="just" rtl="1"/>
            <a:r>
              <a:rPr lang="fa-IR" sz="1400" dirty="0">
                <a:cs typeface="B Mitra" panose="00000400000000000000" pitchFamily="2" charset="-78"/>
              </a:rPr>
              <a:t>کودکتان را روی زمین </a:t>
            </a:r>
            <a:r>
              <a:rPr lang="fa-IR" sz="1400" dirty="0" smtClean="0">
                <a:cs typeface="B Mitra" panose="00000400000000000000" pitchFamily="2" charset="-78"/>
              </a:rPr>
              <a:t>بنشانید. حوله </a:t>
            </a:r>
            <a:r>
              <a:rPr lang="fa-IR" sz="1400" dirty="0">
                <a:cs typeface="B Mitra" panose="00000400000000000000" pitchFamily="2" charset="-78"/>
              </a:rPr>
              <a:t>ای را بردارید و ان را روی سر و صورتتان </a:t>
            </a:r>
            <a:r>
              <a:rPr lang="fa-IR" sz="1400" dirty="0" smtClean="0">
                <a:cs typeface="B Mitra" panose="00000400000000000000" pitchFamily="2" charset="-78"/>
              </a:rPr>
              <a:t>بیندازید. همزمان </a:t>
            </a:r>
            <a:r>
              <a:rPr lang="fa-IR" sz="1400" dirty="0">
                <a:cs typeface="B Mitra" panose="00000400000000000000" pitchFamily="2" charset="-78"/>
              </a:rPr>
              <a:t>با برداشتن حوله و نشاندن صورتتان به کودکتان بگویید : ” دالی موشه</a:t>
            </a:r>
            <a:r>
              <a:rPr lang="fa-IR" sz="1400" dirty="0" smtClean="0">
                <a:cs typeface="B Mitra" panose="00000400000000000000" pitchFamily="2" charset="-78"/>
              </a:rPr>
              <a:t>!” این </a:t>
            </a:r>
            <a:r>
              <a:rPr lang="fa-IR" sz="1400" dirty="0">
                <a:cs typeface="B Mitra" panose="00000400000000000000" pitchFamily="2" charset="-78"/>
              </a:rPr>
              <a:t>بازی معمولا منجر به خنده کودک می شود و هر چه بیشتر آن را انجام دهید ، جذاب تر و بامزه تر می </a:t>
            </a:r>
            <a:r>
              <a:rPr lang="fa-IR" sz="1400" dirty="0" smtClean="0">
                <a:cs typeface="B Mitra" panose="00000400000000000000" pitchFamily="2" charset="-78"/>
              </a:rPr>
              <a:t>شود. حوله </a:t>
            </a:r>
            <a:r>
              <a:rPr lang="fa-IR" sz="1400" dirty="0">
                <a:cs typeface="B Mitra" panose="00000400000000000000" pitchFamily="2" charset="-78"/>
              </a:rPr>
              <a:t>را روی سر کودکتان بیندازید و ببینید آیا آن را برمی دارد یا </a:t>
            </a:r>
            <a:r>
              <a:rPr lang="fa-IR" sz="1400" dirty="0" smtClean="0">
                <a:cs typeface="B Mitra" panose="00000400000000000000" pitchFamily="2" charset="-78"/>
              </a:rPr>
              <a:t>نه. یادتان </a:t>
            </a:r>
            <a:r>
              <a:rPr lang="fa-IR" sz="1400" dirty="0">
                <a:cs typeface="B Mitra" panose="00000400000000000000" pitchFamily="2" charset="-78"/>
              </a:rPr>
              <a:t>باشد هر دفعه که حوله را برمی دارید بگویید : “دالی موشه ! “بازی های” دالی موشه ” به کودکان می آموزد چیزهایی که ناپدید شده اند دوباره بر می گردند. درک این مسیله باعث می شود که اعتماد کودک به والدین و اطرافیانش بیشتر شود. داشتن یک رابطه ی محکم و عمیق با کودک به او کمک می کند در آینده تنش های معمول زندگی را بهتر تحمل کند.</a:t>
            </a:r>
            <a:endParaRPr lang="fa-IR" sz="1400" dirty="0" smtClean="0">
              <a:cs typeface="B Mitra" panose="00000400000000000000" pitchFamily="2" charset="-78"/>
            </a:endParaRPr>
          </a:p>
          <a:p>
            <a:pPr algn="just" rtl="1"/>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8</a:t>
            </a:r>
            <a:endParaRPr lang="en-US" sz="1400" dirty="0"/>
          </a:p>
        </p:txBody>
      </p:sp>
    </p:spTree>
    <p:extLst>
      <p:ext uri="{BB962C8B-B14F-4D97-AF65-F5344CB8AC3E}">
        <p14:creationId xmlns:p14="http://schemas.microsoft.com/office/powerpoint/2010/main" val="3936438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6" y="503237"/>
            <a:ext cx="4267200" cy="3449404"/>
          </a:xfrm>
        </p:spPr>
        <p:txBody>
          <a:bodyPr>
            <a:noAutofit/>
          </a:bodyPr>
          <a:lstStyle/>
          <a:p>
            <a:pPr algn="just" rtl="1"/>
            <a:r>
              <a:rPr lang="fa-IR" sz="1400" dirty="0" smtClean="0">
                <a:cs typeface="B Mitra" panose="00000400000000000000" pitchFamily="2" charset="-78"/>
              </a:rPr>
              <a:t>با </a:t>
            </a:r>
            <a:r>
              <a:rPr lang="fa-IR" sz="1400" dirty="0">
                <a:cs typeface="B Mitra" panose="00000400000000000000" pitchFamily="2" charset="-78"/>
              </a:rPr>
              <a:t>انجام یک سری بازی ها می توانید مهارت های حرکتی </a:t>
            </a:r>
            <a:r>
              <a:rPr lang="fa-IR" sz="1400" dirty="0" smtClean="0">
                <a:cs typeface="B Mitra" panose="00000400000000000000" pitchFamily="2" charset="-78"/>
              </a:rPr>
              <a:t>کوچک انگشتان </a:t>
            </a:r>
            <a:r>
              <a:rPr lang="fa-IR" sz="1400" dirty="0">
                <a:cs typeface="B Mitra" panose="00000400000000000000" pitchFamily="2" charset="-78"/>
              </a:rPr>
              <a:t>را در کودکتان تقویت کنید</a:t>
            </a:r>
            <a:r>
              <a:rPr lang="fa-IR" sz="1400" dirty="0" smtClean="0">
                <a:cs typeface="B Mitra" panose="00000400000000000000" pitchFamily="2" charset="-78"/>
              </a:rPr>
              <a:t>. </a:t>
            </a:r>
            <a:r>
              <a:rPr lang="fa-IR" sz="1400" dirty="0">
                <a:cs typeface="B Mitra" panose="00000400000000000000" pitchFamily="2" charset="-78"/>
              </a:rPr>
              <a:t>اشیا ی بی خطر مختلفی را در اختیار کودکتان قرار دهید تا با آن ها بازی کند. می توانید این کار را با پیمانه های مخصوص اندازه گیری، توپ و سایر اسباب بازی های کوچک شروع </a:t>
            </a:r>
            <a:r>
              <a:rPr lang="fa-IR" sz="1400" dirty="0" smtClean="0">
                <a:cs typeface="B Mitra" panose="00000400000000000000" pitchFamily="2" charset="-78"/>
              </a:rPr>
              <a:t>کنید. شی </a:t>
            </a:r>
            <a:r>
              <a:rPr lang="fa-IR" sz="1400" dirty="0">
                <a:cs typeface="B Mitra" panose="00000400000000000000" pitchFamily="2" charset="-78"/>
              </a:rPr>
              <a:t>ای را توی دستش بگذارید و بعد تشویقش کنید آن را رها </a:t>
            </a:r>
            <a:r>
              <a:rPr lang="fa-IR" sz="1400" dirty="0" smtClean="0">
                <a:cs typeface="B Mitra" panose="00000400000000000000" pitchFamily="2" charset="-78"/>
              </a:rPr>
              <a:t>کند. جعبه </a:t>
            </a:r>
            <a:r>
              <a:rPr lang="fa-IR" sz="1400" dirty="0">
                <a:cs typeface="B Mitra" panose="00000400000000000000" pitchFamily="2" charset="-78"/>
              </a:rPr>
              <a:t>ای در اختیارش بگذارید تا اسباب بازی های مورد علاقه اش را توی ان بیندازد  و بعد آن ها را از توی آن بیرون </a:t>
            </a:r>
            <a:r>
              <a:rPr lang="fa-IR" sz="1400" dirty="0" smtClean="0">
                <a:cs typeface="B Mitra" panose="00000400000000000000" pitchFamily="2" charset="-78"/>
              </a:rPr>
              <a:t>بیاورد. تشویقش </a:t>
            </a:r>
            <a:r>
              <a:rPr lang="fa-IR" sz="1400" dirty="0">
                <a:cs typeface="B Mitra" panose="00000400000000000000" pitchFamily="2" charset="-78"/>
              </a:rPr>
              <a:t>کنید شی ای را به شما بدهد و بعد آن </a:t>
            </a:r>
            <a:r>
              <a:rPr lang="fa-IR" sz="1400" dirty="0" smtClean="0">
                <a:cs typeface="B Mitra" panose="00000400000000000000" pitchFamily="2" charset="-78"/>
              </a:rPr>
              <a:t>را </a:t>
            </a:r>
            <a:r>
              <a:rPr lang="fa-IR" sz="1400" dirty="0">
                <a:cs typeface="B Mitra" panose="00000400000000000000" pitchFamily="2" charset="-78"/>
              </a:rPr>
              <a:t>به او </a:t>
            </a:r>
            <a:r>
              <a:rPr lang="fa-IR" sz="1400" dirty="0" smtClean="0">
                <a:cs typeface="B Mitra" panose="00000400000000000000" pitchFamily="2" charset="-78"/>
              </a:rPr>
              <a:t>برگردانید. ببینید </a:t>
            </a:r>
            <a:r>
              <a:rPr lang="fa-IR" sz="1400" dirty="0">
                <a:cs typeface="B Mitra" panose="00000400000000000000" pitchFamily="2" charset="-78"/>
              </a:rPr>
              <a:t>آیا می تواند دو تا شی را همزمان توی یک دستش نگه دارد یا نه( این کار احتمالا کمی برایش دشوار است</a:t>
            </a:r>
            <a:r>
              <a:rPr lang="fa-IR" sz="1400" dirty="0" smtClean="0">
                <a:cs typeface="B Mitra" panose="00000400000000000000" pitchFamily="2" charset="-78"/>
              </a:rPr>
              <a:t>).</a:t>
            </a:r>
          </a:p>
          <a:p>
            <a:pPr algn="just" rtl="1"/>
            <a:endParaRPr lang="fa-IR" sz="1400" dirty="0">
              <a:cs typeface="B Mitra" panose="00000400000000000000" pitchFamily="2" charset="-78"/>
            </a:endParaRPr>
          </a:p>
          <a:p>
            <a:pPr algn="just" rtl="1"/>
            <a:r>
              <a:rPr lang="fa-IR" sz="1400" dirty="0">
                <a:cs typeface="B Mitra" panose="00000400000000000000" pitchFamily="2" charset="-78"/>
              </a:rPr>
              <a:t>با مجموعه ای از حلقه های بزرگ و کوچک می شود بازی های زیادی را به منظور رشد ذهنی کودک انجام داد</a:t>
            </a:r>
            <a:r>
              <a:rPr lang="fa-IR" sz="1400" dirty="0" smtClean="0">
                <a:cs typeface="B Mitra" panose="00000400000000000000" pitchFamily="2" charset="-78"/>
              </a:rPr>
              <a:t>. حلقه </a:t>
            </a:r>
            <a:r>
              <a:rPr lang="fa-IR" sz="1400" dirty="0">
                <a:cs typeface="B Mitra" panose="00000400000000000000" pitchFamily="2" charset="-78"/>
              </a:rPr>
              <a:t>ها را از بزرگ به کوچک یا کوچک به بزرگ یا هر روش دیگری روی هم </a:t>
            </a:r>
            <a:r>
              <a:rPr lang="fa-IR" sz="1400" dirty="0" smtClean="0">
                <a:cs typeface="B Mitra" panose="00000400000000000000" pitchFamily="2" charset="-78"/>
              </a:rPr>
              <a:t>بچیند. حلقه </a:t>
            </a:r>
            <a:r>
              <a:rPr lang="fa-IR" sz="1400" dirty="0">
                <a:cs typeface="B Mitra" panose="00000400000000000000" pitchFamily="2" charset="-78"/>
              </a:rPr>
              <a:t>ها را پرتاب </a:t>
            </a:r>
            <a:r>
              <a:rPr lang="fa-IR" sz="1400" dirty="0" smtClean="0">
                <a:cs typeface="B Mitra" panose="00000400000000000000" pitchFamily="2" charset="-78"/>
              </a:rPr>
              <a:t>کند. حلقه </a:t>
            </a:r>
            <a:r>
              <a:rPr lang="fa-IR" sz="1400" dirty="0">
                <a:cs typeface="B Mitra" panose="00000400000000000000" pitchFamily="2" charset="-78"/>
              </a:rPr>
              <a:t>ها را دور انگشت هایش </a:t>
            </a:r>
            <a:r>
              <a:rPr lang="fa-IR" sz="1400" dirty="0" smtClean="0">
                <a:cs typeface="B Mitra" panose="00000400000000000000" pitchFamily="2" charset="-78"/>
              </a:rPr>
              <a:t>بیندازد. حلقه </a:t>
            </a:r>
            <a:r>
              <a:rPr lang="fa-IR" sz="1400" dirty="0">
                <a:cs typeface="B Mitra" panose="00000400000000000000" pitchFamily="2" charset="-78"/>
              </a:rPr>
              <a:t>ها را توی دهانش </a:t>
            </a:r>
            <a:r>
              <a:rPr lang="fa-IR" sz="1400" dirty="0" smtClean="0">
                <a:cs typeface="B Mitra" panose="00000400000000000000" pitchFamily="2" charset="-78"/>
              </a:rPr>
              <a:t>بگذارد. حلقه </a:t>
            </a:r>
            <a:r>
              <a:rPr lang="fa-IR" sz="1400" dirty="0">
                <a:cs typeface="B Mitra" panose="00000400000000000000" pitchFamily="2" charset="-78"/>
              </a:rPr>
              <a:t>ها را بچرخاند</a:t>
            </a:r>
            <a:r>
              <a:rPr lang="fa-IR" sz="1400" dirty="0" smtClean="0">
                <a:cs typeface="B Mitra" panose="00000400000000000000" pitchFamily="2" charset="-78"/>
              </a:rPr>
              <a:t>.</a:t>
            </a:r>
          </a:p>
          <a:p>
            <a:pPr algn="just" rtl="1"/>
            <a:endParaRPr lang="fa-IR" sz="1400" dirty="0">
              <a:cs typeface="B Mitra" panose="00000400000000000000" pitchFamily="2" charset="-78"/>
            </a:endParaRPr>
          </a:p>
          <a:p>
            <a:pPr algn="just" rtl="1"/>
            <a:r>
              <a:rPr lang="fa-IR" sz="1400" dirty="0">
                <a:cs typeface="B Mitra" panose="00000400000000000000" pitchFamily="2" charset="-78"/>
              </a:rPr>
              <a:t>تصاویر بچه های شاد و </a:t>
            </a:r>
            <a:r>
              <a:rPr lang="fa-IR" sz="1400" dirty="0" smtClean="0">
                <a:cs typeface="B Mitra" panose="00000400000000000000" pitchFamily="2" charset="-78"/>
              </a:rPr>
              <a:t>خندان و گریان </a:t>
            </a:r>
            <a:r>
              <a:rPr lang="fa-IR" sz="1400" dirty="0">
                <a:cs typeface="B Mitra" panose="00000400000000000000" pitchFamily="2" charset="-78"/>
              </a:rPr>
              <a:t>را از مجله ها جدا کنید. عکس های رنگی بهتر است</a:t>
            </a:r>
            <a:r>
              <a:rPr lang="fa-IR" sz="1400" dirty="0" smtClean="0">
                <a:cs typeface="B Mitra" panose="00000400000000000000" pitchFamily="2" charset="-78"/>
              </a:rPr>
              <a:t>. </a:t>
            </a:r>
            <a:r>
              <a:rPr lang="fa-IR" sz="1400" dirty="0">
                <a:cs typeface="B Mitra" panose="00000400000000000000" pitchFamily="2" charset="-78"/>
              </a:rPr>
              <a:t>آن عکس ها را </a:t>
            </a:r>
            <a:r>
              <a:rPr lang="fa-IR" sz="1400" dirty="0" smtClean="0">
                <a:cs typeface="B Mitra" panose="00000400000000000000" pitchFamily="2" charset="-78"/>
              </a:rPr>
              <a:t>به کودک نشان دهید در </a:t>
            </a:r>
            <a:r>
              <a:rPr lang="fa-IR" sz="1400" dirty="0">
                <a:cs typeface="B Mitra" panose="00000400000000000000" pitchFamily="2" charset="-78"/>
              </a:rPr>
              <a:t>مورد احساساتی که در ان عکس ها به تصاویر کشیده شده است با کودکتان حرف بزنید. تصاویر یک چهره </a:t>
            </a:r>
            <a:r>
              <a:rPr lang="fa-IR" sz="1400" dirty="0" smtClean="0">
                <a:cs typeface="B Mitra" panose="00000400000000000000" pitchFamily="2" charset="-78"/>
              </a:rPr>
              <a:t>شاد و غمگین </a:t>
            </a:r>
            <a:r>
              <a:rPr lang="fa-IR" sz="1400" dirty="0">
                <a:cs typeface="B Mitra" panose="00000400000000000000" pitchFamily="2" charset="-78"/>
              </a:rPr>
              <a:t>در ذهن کودک شما نقش می بندد و اتصالات جدیدی را در مغز او ایجاد می کند</a:t>
            </a:r>
            <a:r>
              <a:rPr lang="fa-IR" sz="1400" dirty="0" smtClean="0">
                <a:cs typeface="B Mitra" panose="00000400000000000000" pitchFamily="2" charset="-78"/>
              </a:rPr>
              <a:t>.</a:t>
            </a:r>
          </a:p>
          <a:p>
            <a:pPr algn="just" rtl="1"/>
            <a:endParaRPr lang="fa-IR" sz="1400" dirty="0">
              <a:cs typeface="B Mitra" panose="00000400000000000000" pitchFamily="2" charset="-78"/>
            </a:endParaRPr>
          </a:p>
          <a:p>
            <a:pPr algn="just" rtl="1"/>
            <a:r>
              <a:rPr lang="fa-IR" sz="1400" dirty="0">
                <a:cs typeface="B Mitra" panose="00000400000000000000" pitchFamily="2" charset="-78"/>
              </a:rPr>
              <a:t>واکر یا دیگر اسباب بازی‌های چرخ دار به کودک شما اجازه می‌دهد مهارت جدید قدم برداشتن را تمرین کند. صندوقچه‌های چرخ دار یا حتی جاروبرقی نیز در </a:t>
            </a:r>
            <a:r>
              <a:rPr lang="fa-IR" sz="1400" dirty="0" smtClean="0">
                <a:cs typeface="B Mitra" panose="00000400000000000000" pitchFamily="2" charset="-78"/>
              </a:rPr>
              <a:t>حدود سن 1سالگی یک </a:t>
            </a:r>
            <a:r>
              <a:rPr lang="fa-IR" sz="1400" dirty="0">
                <a:cs typeface="B Mitra" panose="00000400000000000000" pitchFamily="2" charset="-78"/>
              </a:rPr>
              <a:t>اسباب بازی مهیج برای نوزاد به حساب می‌‌آیند. او می‌تواند به این اسباب بازی‌ها چنگ بیندازد، بایستد و چند قدمی با آن‌ها راه برود. فقط حواستان باشد این وسايل به قدر کافی سنگین باشند تا وقتی کودک شما به آن‌ها تکیه می‌کند، چپه نشوند. به او اجازه بدهید با این اسباب بازی‌های مهیج مهارت راه رفتن را تمرین کند </a:t>
            </a:r>
          </a:p>
          <a:p>
            <a:pPr algn="just" rtl="1"/>
            <a:endParaRPr lang="fa-IR" sz="1400" dirty="0" smtClean="0">
              <a:cs typeface="B Mitra" panose="00000400000000000000" pitchFamily="2" charset="-78"/>
            </a:endParaRPr>
          </a:p>
          <a:p>
            <a:pPr algn="just" rtl="1"/>
            <a:endParaRPr lang="fa-IR" sz="1400" dirty="0">
              <a:cs typeface="B Mitra" panose="00000400000000000000" pitchFamily="2" charset="-78"/>
            </a:endParaRPr>
          </a:p>
          <a:p>
            <a:pPr algn="just" rtl="1"/>
            <a:endParaRPr lang="fa-IR" sz="1400" dirty="0">
              <a:cs typeface="B Mitra" panose="00000400000000000000" pitchFamily="2" charset="-78"/>
            </a:endParaRPr>
          </a:p>
          <a:p>
            <a:pPr algn="just" rtl="1"/>
            <a:endParaRPr lang="fa-IR" sz="1400" dirty="0">
              <a:cs typeface="B Mitra" panose="00000400000000000000" pitchFamily="2" charset="-78"/>
            </a:endParaRPr>
          </a:p>
          <a:p>
            <a:pPr algn="just" rtl="1"/>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8</a:t>
            </a:r>
            <a:endParaRPr lang="en-US" sz="1400" dirty="0"/>
          </a:p>
        </p:txBody>
      </p:sp>
    </p:spTree>
    <p:extLst>
      <p:ext uri="{BB962C8B-B14F-4D97-AF65-F5344CB8AC3E}">
        <p14:creationId xmlns:p14="http://schemas.microsoft.com/office/powerpoint/2010/main" val="3347974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6" y="503237"/>
            <a:ext cx="4267200" cy="3449404"/>
          </a:xfrm>
        </p:spPr>
        <p:txBody>
          <a:bodyPr>
            <a:noAutofit/>
          </a:bodyPr>
          <a:lstStyle/>
          <a:p>
            <a:pPr algn="just" rtl="1"/>
            <a:r>
              <a:rPr lang="fa-IR" sz="1400" dirty="0">
                <a:cs typeface="B Mitra" panose="00000400000000000000" pitchFamily="2" charset="-78"/>
              </a:rPr>
              <a:t>بین 9 تا 12 ماهگی، کودک شروع به درک اشیاء مختلفی که به هم ربط دارند، </a:t>
            </a:r>
            <a:r>
              <a:rPr lang="fa-IR" sz="1400" dirty="0" smtClean="0">
                <a:cs typeface="B Mitra" panose="00000400000000000000" pitchFamily="2" charset="-78"/>
              </a:rPr>
              <a:t>می کند و  </a:t>
            </a:r>
            <a:r>
              <a:rPr lang="fa-IR" sz="1400" dirty="0">
                <a:cs typeface="B Mitra" panose="00000400000000000000" pitchFamily="2" charset="-78"/>
              </a:rPr>
              <a:t>به این فکر </a:t>
            </a:r>
            <a:r>
              <a:rPr lang="fa-IR" sz="1400" dirty="0" smtClean="0">
                <a:cs typeface="B Mitra" panose="00000400000000000000" pitchFamily="2" charset="-78"/>
              </a:rPr>
              <a:t>می کند </a:t>
            </a:r>
            <a:r>
              <a:rPr lang="fa-IR" sz="1400" dirty="0">
                <a:cs typeface="B Mitra" panose="00000400000000000000" pitchFamily="2" charset="-78"/>
              </a:rPr>
              <a:t>که آنها چه ارتباطی با هم </a:t>
            </a:r>
            <a:r>
              <a:rPr lang="fa-IR" sz="1400" dirty="0" smtClean="0">
                <a:cs typeface="B Mitra" panose="00000400000000000000" pitchFamily="2" charset="-78"/>
              </a:rPr>
              <a:t>دارند. برای تمرین </a:t>
            </a:r>
            <a:r>
              <a:rPr lang="fa-IR" sz="1400" dirty="0">
                <a:cs typeface="B Mitra" panose="00000400000000000000" pitchFamily="2" charset="-78"/>
              </a:rPr>
              <a:t>کردن این مهارت، چند قطعه مکعب، دایره یا شکل دیگر را به او نشان دهید، سپس آنها را در ظرفی که سوراخ مربع‌شکل یا دایره‌شکل دارد، بیندازید. دوباره آنها را از ظرف خارج کرده و از کودک بخواهید آنها را از جای مربوط به خودشان داخل ظرف بیندازد. با این تمرین اولین </a:t>
            </a:r>
            <a:r>
              <a:rPr lang="fa-IR" sz="1400" dirty="0" smtClean="0">
                <a:cs typeface="B Mitra" panose="00000400000000000000" pitchFamily="2" charset="-78"/>
              </a:rPr>
              <a:t>پایه های </a:t>
            </a:r>
            <a:r>
              <a:rPr lang="fa-IR" sz="1400" dirty="0">
                <a:cs typeface="B Mitra" panose="00000400000000000000" pitchFamily="2" charset="-78"/>
              </a:rPr>
              <a:t>تفکر درباره اشیاء و روابط آنها با هم در ذهن کودک ساخته </a:t>
            </a:r>
            <a:r>
              <a:rPr lang="fa-IR" sz="1400" dirty="0" smtClean="0">
                <a:cs typeface="B Mitra" panose="00000400000000000000" pitchFamily="2" charset="-78"/>
              </a:rPr>
              <a:t>می ‌شود.</a:t>
            </a:r>
          </a:p>
          <a:p>
            <a:pPr algn="just" rtl="1"/>
            <a:endParaRPr lang="fa-IR" sz="1400" dirty="0">
              <a:cs typeface="B Mitra" panose="00000400000000000000" pitchFamily="2" charset="-78"/>
            </a:endParaRPr>
          </a:p>
          <a:p>
            <a:pPr algn="just" rtl="1"/>
            <a:r>
              <a:rPr lang="fa-IR" sz="1400" dirty="0" smtClean="0">
                <a:cs typeface="B Mitra" panose="00000400000000000000" pitchFamily="2" charset="-78"/>
              </a:rPr>
              <a:t>اسباب بازی هایی که کودک بتواند آن را دنبال خود بکشد برای کودک در این سن بسیار کاربردی و جذاب است. برای مثال ماشین های اسباب بازی که در </a:t>
            </a:r>
            <a:r>
              <a:rPr lang="fa-IR" sz="1400" dirty="0">
                <a:cs typeface="B Mitra" panose="00000400000000000000" pitchFamily="2" charset="-78"/>
              </a:rPr>
              <a:t>جلوی ماشین یک </a:t>
            </a:r>
            <a:r>
              <a:rPr lang="fa-IR" sz="1400" dirty="0" smtClean="0">
                <a:cs typeface="B Mitra" panose="00000400000000000000" pitchFamily="2" charset="-78"/>
              </a:rPr>
              <a:t>نخ </a:t>
            </a:r>
            <a:r>
              <a:rPr lang="fa-IR" sz="1400" dirty="0">
                <a:cs typeface="B Mitra" panose="00000400000000000000" pitchFamily="2" charset="-78"/>
              </a:rPr>
              <a:t>دارد </a:t>
            </a:r>
            <a:r>
              <a:rPr lang="fa-IR" sz="1400" dirty="0" smtClean="0">
                <a:cs typeface="B Mitra" panose="00000400000000000000" pitchFamily="2" charset="-78"/>
              </a:rPr>
              <a:t>و کودک </a:t>
            </a:r>
            <a:r>
              <a:rPr lang="fa-IR" sz="1400" dirty="0">
                <a:cs typeface="B Mitra" panose="00000400000000000000" pitchFamily="2" charset="-78"/>
              </a:rPr>
              <a:t>می توانند </a:t>
            </a:r>
            <a:r>
              <a:rPr lang="fa-IR" sz="1400" dirty="0" smtClean="0">
                <a:cs typeface="B Mitra" panose="00000400000000000000" pitchFamily="2" charset="-78"/>
              </a:rPr>
              <a:t>آن را </a:t>
            </a:r>
            <a:r>
              <a:rPr lang="fa-IR" sz="1400" dirty="0">
                <a:cs typeface="B Mitra" panose="00000400000000000000" pitchFamily="2" charset="-78"/>
              </a:rPr>
              <a:t>دنبال خود </a:t>
            </a:r>
            <a:r>
              <a:rPr lang="fa-IR" sz="1400" dirty="0" smtClean="0">
                <a:cs typeface="B Mitra" panose="00000400000000000000" pitchFamily="2" charset="-78"/>
              </a:rPr>
              <a:t>بکشد</a:t>
            </a:r>
            <a:r>
              <a:rPr lang="fa-IR" sz="1400" dirty="0">
                <a:cs typeface="B Mitra" panose="00000400000000000000" pitchFamily="2" charset="-78"/>
              </a:rPr>
              <a:t>. این کار برای بچه ها بسیار لذتبخش است و موجب تقویت مهارت های حرکتی آن ها می شود</a:t>
            </a:r>
            <a:r>
              <a:rPr lang="fa-IR" sz="1400" dirty="0" smtClean="0">
                <a:cs typeface="B Mitra" panose="00000400000000000000" pitchFamily="2" charset="-78"/>
              </a:rPr>
              <a:t>.</a:t>
            </a:r>
          </a:p>
          <a:p>
            <a:pPr algn="just" rtl="1"/>
            <a:endParaRPr lang="fa-IR" sz="1400" dirty="0">
              <a:cs typeface="B Mitra" panose="00000400000000000000" pitchFamily="2" charset="-78"/>
            </a:endParaRPr>
          </a:p>
          <a:p>
            <a:pPr algn="just" rtl="1"/>
            <a:r>
              <a:rPr lang="fa-IR" sz="1400" dirty="0" smtClean="0">
                <a:cs typeface="B Mitra" panose="00000400000000000000" pitchFamily="2" charset="-78"/>
              </a:rPr>
              <a:t>اسباب بازی هایی که </a:t>
            </a:r>
            <a:r>
              <a:rPr lang="fa-IR" sz="1400" dirty="0">
                <a:cs typeface="B Mitra" panose="00000400000000000000" pitchFamily="2" charset="-78"/>
              </a:rPr>
              <a:t>قابلیت اتصال به یکدیگر را </a:t>
            </a:r>
            <a:r>
              <a:rPr lang="fa-IR" sz="1400" dirty="0" smtClean="0">
                <a:cs typeface="B Mitra" panose="00000400000000000000" pitchFamily="2" charset="-78"/>
              </a:rPr>
              <a:t>دارند، این </a:t>
            </a:r>
            <a:r>
              <a:rPr lang="fa-IR" sz="1400" dirty="0">
                <a:cs typeface="B Mitra" panose="00000400000000000000" pitchFamily="2" charset="-78"/>
              </a:rPr>
              <a:t>امکان را فراهم می‌سازد که کودک </a:t>
            </a:r>
            <a:r>
              <a:rPr lang="fa-IR" sz="1400" dirty="0" smtClean="0">
                <a:cs typeface="B Mitra" panose="00000400000000000000" pitchFamily="2" charset="-78"/>
              </a:rPr>
              <a:t>از </a:t>
            </a:r>
            <a:r>
              <a:rPr lang="fa-IR" sz="1400" dirty="0">
                <a:cs typeface="B Mitra" panose="00000400000000000000" pitchFamily="2" charset="-78"/>
              </a:rPr>
              <a:t>این قطعات </a:t>
            </a:r>
            <a:r>
              <a:rPr lang="fa-IR" sz="1400" dirty="0" smtClean="0">
                <a:cs typeface="B Mitra" panose="00000400000000000000" pitchFamily="2" charset="-78"/>
              </a:rPr>
              <a:t>برای افزایش </a:t>
            </a:r>
            <a:r>
              <a:rPr lang="fa-IR" sz="1400" dirty="0">
                <a:cs typeface="B Mitra" panose="00000400000000000000" pitchFamily="2" charset="-78"/>
              </a:rPr>
              <a:t>هماهنگی بین </a:t>
            </a:r>
            <a:r>
              <a:rPr lang="fa-IR" sz="1400" dirty="0" smtClean="0">
                <a:cs typeface="B Mitra" panose="00000400000000000000" pitchFamily="2" charset="-78"/>
              </a:rPr>
              <a:t>چشم و دست و </a:t>
            </a:r>
            <a:r>
              <a:rPr lang="fa-IR" sz="1400" dirty="0">
                <a:cs typeface="B Mitra" panose="00000400000000000000" pitchFamily="2" charset="-78"/>
              </a:rPr>
              <a:t>همچنین تقویت </a:t>
            </a:r>
            <a:r>
              <a:rPr lang="fa-IR" sz="1400" dirty="0" smtClean="0">
                <a:cs typeface="B Mitra" panose="00000400000000000000" pitchFamily="2" charset="-78"/>
              </a:rPr>
              <a:t>عضلات </a:t>
            </a:r>
            <a:r>
              <a:rPr lang="fa-IR" sz="1400" dirty="0">
                <a:cs typeface="B Mitra" panose="00000400000000000000" pitchFamily="2" charset="-78"/>
              </a:rPr>
              <a:t>ظریف دست خود استفاده کند</a:t>
            </a:r>
            <a:r>
              <a:rPr lang="fa-IR" sz="1400" dirty="0" smtClean="0">
                <a:cs typeface="B Mitra" panose="00000400000000000000" pitchFamily="2" charset="-78"/>
              </a:rPr>
              <a:t>. تلاش کودک برای اتصال قطعات به یکدیگر جهت تقويت هماهنگي </a:t>
            </a:r>
            <a:r>
              <a:rPr lang="fa-IR" sz="1400" dirty="0">
                <a:cs typeface="B Mitra" panose="00000400000000000000" pitchFamily="2" charset="-78"/>
              </a:rPr>
              <a:t>چشم و </a:t>
            </a:r>
            <a:r>
              <a:rPr lang="fa-IR" sz="1400" dirty="0" smtClean="0">
                <a:cs typeface="B Mitra" panose="00000400000000000000" pitchFamily="2" charset="-78"/>
              </a:rPr>
              <a:t>دست و تقويت </a:t>
            </a:r>
            <a:r>
              <a:rPr lang="fa-IR" sz="1400" dirty="0">
                <a:cs typeface="B Mitra" panose="00000400000000000000" pitchFamily="2" charset="-78"/>
              </a:rPr>
              <a:t>مهارتهاي </a:t>
            </a:r>
            <a:r>
              <a:rPr lang="fa-IR" sz="1400" dirty="0" smtClean="0">
                <a:cs typeface="B Mitra" panose="00000400000000000000" pitchFamily="2" charset="-78"/>
              </a:rPr>
              <a:t>حركتي ظریف </a:t>
            </a:r>
            <a:r>
              <a:rPr lang="fa-IR" sz="1400" dirty="0">
                <a:cs typeface="B Mitra" panose="00000400000000000000" pitchFamily="2" charset="-78"/>
              </a:rPr>
              <a:t>کاربرد دارد</a:t>
            </a:r>
            <a:r>
              <a:rPr lang="fa-IR" sz="1400" dirty="0" smtClean="0">
                <a:cs typeface="B Mitra" panose="00000400000000000000" pitchFamily="2" charset="-78"/>
              </a:rPr>
              <a:t>.</a:t>
            </a:r>
          </a:p>
          <a:p>
            <a:pPr algn="just" rtl="1"/>
            <a:endParaRPr lang="fa-IR" sz="1400" dirty="0">
              <a:cs typeface="B Mitra" panose="00000400000000000000" pitchFamily="2" charset="-78"/>
            </a:endParaRPr>
          </a:p>
          <a:p>
            <a:pPr algn="just" rtl="1"/>
            <a:r>
              <a:rPr lang="fa-IR" sz="1400" dirty="0">
                <a:cs typeface="B Mitra" panose="00000400000000000000" pitchFamily="2" charset="-78"/>
              </a:rPr>
              <a:t>عروسک </a:t>
            </a:r>
            <a:r>
              <a:rPr lang="fa-IR" sz="1400" dirty="0" smtClean="0">
                <a:cs typeface="B Mitra" panose="00000400000000000000" pitchFamily="2" charset="-78"/>
              </a:rPr>
              <a:t>های انگشتی و نمایشی </a:t>
            </a:r>
            <a:r>
              <a:rPr lang="fa-IR" sz="1400" dirty="0">
                <a:cs typeface="B Mitra" panose="00000400000000000000" pitchFamily="2" charset="-78"/>
              </a:rPr>
              <a:t>ابزاری هستند برای شخصیت پردازی و اجرای </a:t>
            </a:r>
            <a:r>
              <a:rPr lang="fa-IR" sz="1400" dirty="0" smtClean="0">
                <a:cs typeface="B Mitra" panose="00000400000000000000" pitchFamily="2" charset="-78"/>
              </a:rPr>
              <a:t>نمایش. کودکان </a:t>
            </a:r>
            <a:r>
              <a:rPr lang="fa-IR" sz="1400" dirty="0">
                <a:cs typeface="B Mitra" panose="00000400000000000000" pitchFamily="2" charset="-78"/>
              </a:rPr>
              <a:t>علاقه زیادی به داستان و قصه و نمایش دارند و از این طریق قوه تخیلشان درگیر و تقویت می شود. شما می </a:t>
            </a:r>
            <a:r>
              <a:rPr lang="fa-IR" sz="1400" dirty="0" smtClean="0">
                <a:cs typeface="B Mitra" panose="00000400000000000000" pitchFamily="2" charset="-78"/>
              </a:rPr>
              <a:t>توانید با دست خود عروسک های انگشتی را </a:t>
            </a:r>
            <a:r>
              <a:rPr lang="fa-IR" sz="1400" dirty="0">
                <a:cs typeface="B Mitra" panose="00000400000000000000" pitchFamily="2" charset="-78"/>
              </a:rPr>
              <a:t>حرکت دهید و نمایش اجرا کنید</a:t>
            </a:r>
            <a:r>
              <a:rPr lang="fa-IR" sz="1400" dirty="0" smtClean="0">
                <a:cs typeface="B Mitra" panose="00000400000000000000" pitchFamily="2" charset="-78"/>
              </a:rPr>
              <a:t>.</a:t>
            </a:r>
          </a:p>
          <a:p>
            <a:pPr algn="just" rtl="1"/>
            <a:endParaRPr lang="fa-IR"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8</a:t>
            </a:r>
            <a:endParaRPr lang="en-US" sz="1400" dirty="0"/>
          </a:p>
        </p:txBody>
      </p:sp>
    </p:spTree>
    <p:extLst>
      <p:ext uri="{BB962C8B-B14F-4D97-AF65-F5344CB8AC3E}">
        <p14:creationId xmlns:p14="http://schemas.microsoft.com/office/powerpoint/2010/main" val="682174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6" y="503237"/>
            <a:ext cx="4267200" cy="3449404"/>
          </a:xfrm>
        </p:spPr>
        <p:txBody>
          <a:bodyPr>
            <a:noAutofit/>
          </a:bodyPr>
          <a:lstStyle/>
          <a:p>
            <a:pPr algn="just" rtl="1"/>
            <a:r>
              <a:rPr lang="fa-IR" sz="1400" dirty="0">
                <a:cs typeface="B Mitra" panose="00000400000000000000" pitchFamily="2" charset="-78"/>
              </a:rPr>
              <a:t>بازی با اسباب بازي هايی كه بتوان روي هم قرار داد و بعد با دست انها را ريخت و از ريختن ان صداي جالبي توليد شود براي كودكان جذاب است. بازی های ساختنی که کودک بتواند به هر روشی با آن ها بازی کند و در هر مرتبه بازی به یک روش متفاوت آن ها را روی هم قرار دهد باعث پرورش خلاقیت در کودک می شود، علاوه بر آن باعث تقویت مهارت های دست ورزی در کودکان می شود.</a:t>
            </a:r>
            <a:endParaRPr lang="en-US" sz="1400" dirty="0">
              <a:cs typeface="B Mitra" panose="00000400000000000000" pitchFamily="2" charset="-78"/>
            </a:endParaRPr>
          </a:p>
          <a:p>
            <a:pPr algn="just" rtl="1"/>
            <a:endParaRPr lang="fa-IR" sz="1400" dirty="0" smtClean="0">
              <a:cs typeface="B Mitra" panose="00000400000000000000" pitchFamily="2" charset="-78"/>
            </a:endParaRPr>
          </a:p>
          <a:p>
            <a:pPr algn="just" rtl="1"/>
            <a:r>
              <a:rPr lang="fa-IR" sz="1400" dirty="0" smtClean="0">
                <a:cs typeface="B Mitra" panose="00000400000000000000" pitchFamily="2" charset="-78"/>
              </a:rPr>
              <a:t>بازی کردن با کتاب های پارچه ای که تصاویری </a:t>
            </a:r>
            <a:r>
              <a:rPr lang="fa-IR" sz="1400" dirty="0">
                <a:cs typeface="B Mitra" panose="00000400000000000000" pitchFamily="2" charset="-78"/>
              </a:rPr>
              <a:t>با رنگ‌های روشن و با کیفیت </a:t>
            </a:r>
            <a:r>
              <a:rPr lang="fa-IR" sz="1400" dirty="0" smtClean="0">
                <a:cs typeface="B Mitra" panose="00000400000000000000" pitchFamily="2" charset="-78"/>
              </a:rPr>
              <a:t>دارند </a:t>
            </a:r>
            <a:r>
              <a:rPr lang="fa-IR" sz="1400" dirty="0">
                <a:cs typeface="B Mitra" panose="00000400000000000000" pitchFamily="2" charset="-78"/>
              </a:rPr>
              <a:t>قدرت بینایی نوزادان را تقویت </a:t>
            </a:r>
            <a:r>
              <a:rPr lang="fa-IR" sz="1400" dirty="0" smtClean="0">
                <a:cs typeface="B Mitra" panose="00000400000000000000" pitchFamily="2" charset="-78"/>
              </a:rPr>
              <a:t>می‌‌کند. </a:t>
            </a:r>
            <a:r>
              <a:rPr lang="fa-IR" sz="1400" dirty="0">
                <a:cs typeface="B Mitra" panose="00000400000000000000" pitchFamily="2" charset="-78"/>
              </a:rPr>
              <a:t>كتاب‌های پارچه‌ای برای این گروه سنی مناسب هستند چراکه جنس نرم این کتاب‌ها، نوزاد را تشویق به لمس آن‌ها </a:t>
            </a:r>
            <a:r>
              <a:rPr lang="fa-IR" sz="1400" dirty="0" smtClean="0">
                <a:cs typeface="B Mitra" panose="00000400000000000000" pitchFamily="2" charset="-78"/>
              </a:rPr>
              <a:t>می‌کند. کودک به </a:t>
            </a:r>
            <a:r>
              <a:rPr lang="fa-IR" sz="1400" dirty="0">
                <a:cs typeface="B Mitra" panose="00000400000000000000" pitchFamily="2" charset="-78"/>
              </a:rPr>
              <a:t>سمت كتاب چنگ انداخته یا آن را میان انگشتان خود نگه </a:t>
            </a:r>
            <a:r>
              <a:rPr lang="fa-IR" sz="1400" dirty="0" smtClean="0">
                <a:cs typeface="B Mitra" panose="00000400000000000000" pitchFamily="2" charset="-78"/>
              </a:rPr>
              <a:t>می دارد این کار در </a:t>
            </a:r>
            <a:r>
              <a:rPr lang="fa-IR" sz="1400" dirty="0">
                <a:cs typeface="B Mitra" panose="00000400000000000000" pitchFamily="2" charset="-78"/>
              </a:rPr>
              <a:t>نهایت منجر به </a:t>
            </a:r>
            <a:r>
              <a:rPr lang="fa-IR" sz="1400" dirty="0" smtClean="0">
                <a:cs typeface="B Mitra" panose="00000400000000000000" pitchFamily="2" charset="-78"/>
              </a:rPr>
              <a:t>افزایش </a:t>
            </a:r>
            <a:r>
              <a:rPr lang="fa-IR" sz="1400" dirty="0">
                <a:cs typeface="B Mitra" panose="00000400000000000000" pitchFamily="2" charset="-78"/>
              </a:rPr>
              <a:t>قدرت </a:t>
            </a:r>
            <a:r>
              <a:rPr lang="fa-IR" sz="1400" dirty="0" smtClean="0">
                <a:cs typeface="B Mitra" panose="00000400000000000000" pitchFamily="2" charset="-78"/>
              </a:rPr>
              <a:t>و مهارت حركت </a:t>
            </a:r>
            <a:r>
              <a:rPr lang="fa-IR" sz="1400" dirty="0">
                <a:cs typeface="B Mitra" panose="00000400000000000000" pitchFamily="2" charset="-78"/>
              </a:rPr>
              <a:t>انگشتان و دستان او می‌شود</a:t>
            </a:r>
            <a:r>
              <a:rPr lang="fa-IR" sz="1400" dirty="0" smtClean="0">
                <a:cs typeface="B Mitra" panose="00000400000000000000" pitchFamily="2" charset="-78"/>
              </a:rPr>
              <a:t>.</a:t>
            </a:r>
          </a:p>
          <a:p>
            <a:pPr algn="just" rtl="1"/>
            <a:endParaRPr lang="fa-IR" sz="1400" dirty="0">
              <a:cs typeface="B Mitra" panose="00000400000000000000" pitchFamily="2" charset="-78"/>
            </a:endParaRPr>
          </a:p>
          <a:p>
            <a:pPr algn="just" rtl="1"/>
            <a:r>
              <a:rPr lang="fa-IR" sz="1400" dirty="0">
                <a:cs typeface="B Mitra" panose="00000400000000000000" pitchFamily="2" charset="-78"/>
              </a:rPr>
              <a:t>درحاليكه كودك درحالت طاقباز خوابيده روبان هاي رنگي با ارتفاع هاي متفاوت بالاي سر كودك اويزان كنيد و شروع به تكان دادن ان ها كنيد تا كودك </a:t>
            </a:r>
            <a:r>
              <a:rPr lang="fa-IR" sz="1400" dirty="0" smtClean="0">
                <a:cs typeface="B Mitra" panose="00000400000000000000" pitchFamily="2" charset="-78"/>
              </a:rPr>
              <a:t>با چشمانش شروع </a:t>
            </a:r>
            <a:r>
              <a:rPr lang="fa-IR" sz="1400" dirty="0">
                <a:cs typeface="B Mitra" panose="00000400000000000000" pitchFamily="2" charset="-78"/>
              </a:rPr>
              <a:t>به </a:t>
            </a:r>
            <a:r>
              <a:rPr lang="fa-IR" sz="1400" dirty="0" smtClean="0">
                <a:cs typeface="B Mitra" panose="00000400000000000000" pitchFamily="2" charset="-78"/>
              </a:rPr>
              <a:t>دنبال کردن آن ها کند. این کار موجب تقویت مهارت تعقیب دیداری در کودک می شود.</a:t>
            </a:r>
          </a:p>
          <a:p>
            <a:pPr algn="just" rtl="1"/>
            <a:endParaRPr lang="fa-IR" sz="1400" dirty="0">
              <a:cs typeface="B Mitra" panose="00000400000000000000" pitchFamily="2" charset="-78"/>
            </a:endParaRPr>
          </a:p>
          <a:p>
            <a:pPr algn="just" rtl="1"/>
            <a:r>
              <a:rPr lang="fa-IR" sz="1400" dirty="0">
                <a:cs typeface="B Mitra" panose="00000400000000000000" pitchFamily="2" charset="-78"/>
              </a:rPr>
              <a:t>گوش كودك را با انواع صداهاي مختلف اشنا </a:t>
            </a:r>
            <a:r>
              <a:rPr lang="fa-IR" sz="1400" dirty="0" smtClean="0">
                <a:cs typeface="B Mitra" panose="00000400000000000000" pitchFamily="2" charset="-78"/>
              </a:rPr>
              <a:t>كنيد. این کار موجب تقویت مهارت ادراک شنیداری و خصوصا توجه شنیداری در کودک می شود. </a:t>
            </a:r>
            <a:r>
              <a:rPr lang="fa-IR" sz="1400" dirty="0">
                <a:cs typeface="B Mitra" panose="00000400000000000000" pitchFamily="2" charset="-78"/>
              </a:rPr>
              <a:t>براي مثال صداي پاره كردن يا مچاله كردن كاغذ يا زرورق </a:t>
            </a:r>
            <a:r>
              <a:rPr lang="fa-IR" sz="1400" dirty="0" smtClean="0">
                <a:cs typeface="B Mitra" panose="00000400000000000000" pitchFamily="2" charset="-78"/>
              </a:rPr>
              <a:t>را برای کودک ایجاد کنید. روش دیگر این است که حبوبات </a:t>
            </a:r>
            <a:r>
              <a:rPr lang="fa-IR" sz="1400" dirty="0">
                <a:cs typeface="B Mitra" panose="00000400000000000000" pitchFamily="2" charset="-78"/>
              </a:rPr>
              <a:t>مختلف را داخل ظروف مختلف بريزيد و شروع به تكان دادن ان ها كنيد تا كودك صداي ان ها را </a:t>
            </a:r>
            <a:r>
              <a:rPr lang="fa-IR" sz="1400" dirty="0" smtClean="0">
                <a:cs typeface="B Mitra" panose="00000400000000000000" pitchFamily="2" charset="-78"/>
              </a:rPr>
              <a:t>بشنود و متوجه تفاوت بین صداهای ایجاد شده بشود.</a:t>
            </a:r>
          </a:p>
          <a:p>
            <a:pPr algn="just" rtl="1"/>
            <a:endParaRPr lang="fa-IR" sz="1400" dirty="0">
              <a:cs typeface="B Mitra" panose="00000400000000000000" pitchFamily="2" charset="-78"/>
            </a:endParaRPr>
          </a:p>
          <a:p>
            <a:pPr algn="just" rtl="1"/>
            <a:endParaRPr lang="fa-IR" sz="1400" dirty="0" smtClean="0">
              <a:cs typeface="B Mitra" panose="00000400000000000000" pitchFamily="2" charset="-78"/>
            </a:endParaRPr>
          </a:p>
          <a:p>
            <a:pPr algn="just" rtl="1"/>
            <a:endParaRPr lang="fa-IR" sz="1400" dirty="0">
              <a:cs typeface="B Mitra" panose="00000400000000000000" pitchFamily="2" charset="-78"/>
            </a:endParaRPr>
          </a:p>
          <a:p>
            <a:pPr algn="just" rtl="1"/>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8</a:t>
            </a:r>
            <a:endParaRPr lang="en-US" sz="1400" dirty="0"/>
          </a:p>
        </p:txBody>
      </p:sp>
    </p:spTree>
    <p:extLst>
      <p:ext uri="{BB962C8B-B14F-4D97-AF65-F5344CB8AC3E}">
        <p14:creationId xmlns:p14="http://schemas.microsoft.com/office/powerpoint/2010/main" val="3127618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6" y="503237"/>
            <a:ext cx="4267200" cy="3449404"/>
          </a:xfrm>
        </p:spPr>
        <p:txBody>
          <a:bodyPr>
            <a:noAutofit/>
          </a:bodyPr>
          <a:lstStyle/>
          <a:p>
            <a:pPr algn="just" rtl="1"/>
            <a:r>
              <a:rPr lang="fa-IR" sz="1400" dirty="0" smtClean="0">
                <a:cs typeface="B Mitra" panose="00000400000000000000" pitchFamily="2" charset="-78"/>
              </a:rPr>
              <a:t>اسباب بازی‌هایی که به سطوح مختلف می چسبند و </a:t>
            </a:r>
            <a:r>
              <a:rPr lang="fa-IR" sz="1400" dirty="0">
                <a:cs typeface="B Mitra" panose="00000400000000000000" pitchFamily="2" charset="-78"/>
              </a:rPr>
              <a:t>کودک برای جدا کردن آن‌ها </a:t>
            </a:r>
            <a:r>
              <a:rPr lang="fa-IR" sz="1400" dirty="0" smtClean="0">
                <a:cs typeface="B Mitra" panose="00000400000000000000" pitchFamily="2" charset="-78"/>
              </a:rPr>
              <a:t>بایستی از قدرت دست و انگشتان خود استفاده کند برای افزایش قدرت عضلات دست کودک مفید هستند. می توانید در زمان حمام کردن هم از این اسباب بازی ها استفاده کرده و آن ها را به سطوح مختلف بچسبانید تا کودک تشویق شود آن ها را جدا کند.</a:t>
            </a:r>
          </a:p>
          <a:p>
            <a:pPr algn="just" rtl="1"/>
            <a:endParaRPr lang="fa-IR" sz="1400" dirty="0">
              <a:cs typeface="B Mitra" panose="00000400000000000000" pitchFamily="2" charset="-78"/>
            </a:endParaRPr>
          </a:p>
          <a:p>
            <a:pPr algn="just" rtl="1"/>
            <a:r>
              <a:rPr lang="fa-IR" sz="1400" dirty="0">
                <a:cs typeface="B Mitra" panose="00000400000000000000" pitchFamily="2" charset="-78"/>
              </a:rPr>
              <a:t>کودکان با توجه به روابط علت و معلولی، حل کردن مسایل را یاد می‌گیرند. بدین معنی که وقتی دکمه‌ای را فشار می‌دهند، یک رشته را می‌کشند یا </a:t>
            </a:r>
            <a:r>
              <a:rPr lang="fa-IR" sz="1400" dirty="0" smtClean="0">
                <a:cs typeface="B Mitra" panose="00000400000000000000" pitchFamily="2" charset="-78"/>
              </a:rPr>
              <a:t>نقطه </a:t>
            </a:r>
            <a:r>
              <a:rPr lang="fa-IR" sz="1400" dirty="0">
                <a:cs typeface="B Mitra" panose="00000400000000000000" pitchFamily="2" charset="-78"/>
              </a:rPr>
              <a:t>خاصی از یک اسباب بازی را لمس می‌کنند، پاسخ یا واکنشی دریافت خواهند کرد. این پاسخ ممکن است به صورت چشمک زدن یا شنیدن آهنگ یا صدای خاصی </a:t>
            </a:r>
            <a:r>
              <a:rPr lang="fa-IR" sz="1400" dirty="0" smtClean="0">
                <a:cs typeface="B Mitra" panose="00000400000000000000" pitchFamily="2" charset="-78"/>
              </a:rPr>
              <a:t>باشد. بنابراین بازی کردن با اسباب بازی هایی که واکنش خاصی به کودک بدهند به درک روابط علت و معلولی در کودک کمک خواهد کرد.</a:t>
            </a:r>
          </a:p>
          <a:p>
            <a:pPr algn="just" rtl="1"/>
            <a:endParaRPr lang="fa-IR" sz="1400" dirty="0">
              <a:cs typeface="B Mitra" panose="00000400000000000000" pitchFamily="2" charset="-78"/>
            </a:endParaRPr>
          </a:p>
          <a:p>
            <a:pPr algn="just" rtl="1"/>
            <a:r>
              <a:rPr lang="fa-IR" sz="1400" dirty="0" smtClean="0">
                <a:cs typeface="B Mitra" panose="00000400000000000000" pitchFamily="2" charset="-78"/>
              </a:rPr>
              <a:t>اسباب بازی های مختلف را با چسب به سطحی بچسبانید و کودک را تشویق کنید که آن ها را جدا کند. برای </a:t>
            </a:r>
            <a:r>
              <a:rPr lang="fa-IR" sz="1400" dirty="0">
                <a:cs typeface="B Mitra" panose="00000400000000000000" pitchFamily="2" charset="-78"/>
              </a:rPr>
              <a:t>هر اسباب بازی، مقدار مناسبی چسب را ببرید و آن را </a:t>
            </a:r>
            <a:r>
              <a:rPr lang="fa-IR" sz="1400" dirty="0" smtClean="0">
                <a:cs typeface="B Mitra" panose="00000400000000000000" pitchFamily="2" charset="-78"/>
              </a:rPr>
              <a:t>به سطح مدنظر </a:t>
            </a:r>
            <a:r>
              <a:rPr lang="fa-IR" sz="1400" dirty="0">
                <a:cs typeface="B Mitra" panose="00000400000000000000" pitchFamily="2" charset="-78"/>
              </a:rPr>
              <a:t>بچسبانید. این کار را برای تمام اسباب بازی ها تکرار کرده </a:t>
            </a:r>
            <a:r>
              <a:rPr lang="fa-IR" sz="1400" dirty="0" smtClean="0">
                <a:cs typeface="B Mitra" panose="00000400000000000000" pitchFamily="2" charset="-78"/>
              </a:rPr>
              <a:t>و در مقابل کودک شروع به جدا کردن آن ها کنید تا کودک تشویق شود به تقلید از شما این کار را تکرار کند.</a:t>
            </a:r>
          </a:p>
          <a:p>
            <a:pPr algn="just" rtl="1"/>
            <a:endParaRPr lang="fa-IR" sz="1400" dirty="0">
              <a:cs typeface="B Mitra" panose="00000400000000000000" pitchFamily="2" charset="-78"/>
            </a:endParaRPr>
          </a:p>
          <a:p>
            <a:pPr algn="just" rtl="1"/>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8</a:t>
            </a:r>
            <a:endParaRPr lang="en-US" sz="1400" dirty="0"/>
          </a:p>
        </p:txBody>
      </p:sp>
    </p:spTree>
    <p:extLst>
      <p:ext uri="{BB962C8B-B14F-4D97-AF65-F5344CB8AC3E}">
        <p14:creationId xmlns:p14="http://schemas.microsoft.com/office/powerpoint/2010/main" val="736407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306" y="2865437"/>
            <a:ext cx="4159986" cy="987425"/>
          </a:xfrm>
        </p:spPr>
        <p:txBody>
          <a:bodyPr>
            <a:noAutofit/>
          </a:bodyPr>
          <a:lstStyle/>
          <a:p>
            <a:pPr algn="just" rtl="1">
              <a:lnSpc>
                <a:spcPct val="150000"/>
              </a:lnSpc>
            </a:pPr>
            <a:r>
              <a:rPr lang="fa-IR" sz="1450" b="1" u="heavy" dirty="0">
                <a:uFill>
                  <a:solidFill>
                    <a:srgbClr val="C00000"/>
                  </a:solidFill>
                </a:uFill>
                <a:cs typeface="B Mitra" panose="00000400000000000000" pitchFamily="2" charset="-78"/>
              </a:rPr>
              <a:t>مقدمه</a:t>
            </a:r>
            <a:r>
              <a:rPr lang="fa-IR" sz="1450" b="1" dirty="0">
                <a:cs typeface="B Mitra" panose="00000400000000000000" pitchFamily="2" charset="-78"/>
              </a:rPr>
              <a:t/>
            </a:r>
            <a:br>
              <a:rPr lang="fa-IR" sz="1450" b="1" dirty="0">
                <a:cs typeface="B Mitra" panose="00000400000000000000" pitchFamily="2" charset="-78"/>
              </a:rPr>
            </a:br>
            <a:r>
              <a:rPr lang="en-US" sz="1450" dirty="0">
                <a:cs typeface="B Mitra" panose="00000400000000000000" pitchFamily="2" charset="-78"/>
              </a:rPr>
              <a:t/>
            </a:r>
            <a:br>
              <a:rPr lang="en-US" sz="1450" dirty="0">
                <a:cs typeface="B Mitra" panose="00000400000000000000" pitchFamily="2" charset="-78"/>
              </a:rPr>
            </a:br>
            <a:r>
              <a:rPr lang="fa-IR" sz="1450" dirty="0">
                <a:cs typeface="B Mitra" panose="00000400000000000000" pitchFamily="2" charset="-78"/>
              </a:rPr>
              <a:t>هر کودک در مسیر زندگی خود از موقع به دنیا آمدن تا بزرگسالی هم از نظر ابعاد بدنی و نیز از نظر توانایی های ذهنی حرکتی تغییر می کند که این تغییرات باعث می شود که یک نوزاد به یک فرد بزرگسال با توانایی های بیشتری تبدیل شود. در این بین  گروهی از کودکان به دلایل مختلف از جمله مشکلات ژنتیکی، بیماری های عفونی، اختلالات ساختمانی مغزی و یا انواع مختلف بیماری های عضلانی و عصبی، سیر تکامل حرکتی و ذهنی خود را به صورت مناسب طی نمی کنند. از طرفی دیده شده است که مداخلات توانبخشی می تواند مخصوصا در کودکان زیر 5 سال باعث بهبود عملکرد ذهنی و حرکتی این کودکان هم در کودکی و هم در آینده شود به گونه ای که تعداد زیادی می توانند در صورتی که در معرض توانبخشی مناسبی قرار بگیرند، فرد توانمندی در جامعه شوند ولی در صورتی که این اقدامات نادیده گرفته شود، شاید همیشه فردی وابسته و ناتوان در جامعه شود. کودکانی که در طیف های مختلف اختلالات تکاملی مانند اوتیسم، فلج مغزی، بیش فعالی، نقص توجه، اختلالات یادگیری، اختلال هماهنگی رشدی، تاخیر حرکتی و غیره هستند علائم متفاوتی دارند که ممکن است این علائم در بسیاری از این اختلالات به طور همزمان وجود داشته باشد مانند مشکلات توجهی و هوشیاری پایین در محیط،</a:t>
            </a:r>
            <a:br>
              <a:rPr lang="fa-IR" sz="1450" dirty="0">
                <a:cs typeface="B Mitra" panose="00000400000000000000" pitchFamily="2" charset="-78"/>
              </a:rPr>
            </a:br>
            <a:endParaRPr lang="en-US" sz="1450" dirty="0">
              <a:cs typeface="B Mitra" panose="00000400000000000000" pitchFamily="2" charset="-78"/>
            </a:endParaRPr>
          </a:p>
        </p:txBody>
      </p:sp>
      <p:sp>
        <p:nvSpPr>
          <p:cNvPr id="3" name="Slide Number Placeholder 2"/>
          <p:cNvSpPr>
            <a:spLocks noGrp="1"/>
          </p:cNvSpPr>
          <p:nvPr>
            <p:ph type="sldNum" sz="quarter" idx="12"/>
          </p:nvPr>
        </p:nvSpPr>
        <p:spPr>
          <a:xfrm>
            <a:off x="4615970" y="6980237"/>
            <a:ext cx="235828" cy="402483"/>
          </a:xfrm>
        </p:spPr>
        <p:txBody>
          <a:bodyPr/>
          <a:lstStyle/>
          <a:p>
            <a:pPr algn="l" rtl="1"/>
            <a:r>
              <a:rPr lang="fa-IR" sz="1400" dirty="0">
                <a:cs typeface="B Mitra" panose="00000400000000000000" pitchFamily="2" charset="-78"/>
              </a:rPr>
              <a:t>1</a:t>
            </a:r>
            <a:endParaRPr lang="en-US" sz="1400" dirty="0"/>
          </a:p>
        </p:txBody>
      </p:sp>
    </p:spTree>
    <p:extLst>
      <p:ext uri="{BB962C8B-B14F-4D97-AF65-F5344CB8AC3E}">
        <p14:creationId xmlns:p14="http://schemas.microsoft.com/office/powerpoint/2010/main" val="646238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6" y="503237"/>
            <a:ext cx="4267200" cy="3449404"/>
          </a:xfrm>
        </p:spPr>
        <p:txBody>
          <a:bodyPr>
            <a:noAutofit/>
          </a:bodyPr>
          <a:lstStyle/>
          <a:p>
            <a:pPr algn="just" rtl="1"/>
            <a:r>
              <a:rPr lang="fa-IR" sz="1400" dirty="0">
                <a:cs typeface="B Mitra" panose="00000400000000000000" pitchFamily="2" charset="-78"/>
              </a:rPr>
              <a:t>ایجاد یک مسیر از موانع برای کودک شما واقعاً می تواند به هماهنگی </a:t>
            </a:r>
            <a:r>
              <a:rPr lang="fa-IR" sz="1400" dirty="0" smtClean="0">
                <a:cs typeface="B Mitra" panose="00000400000000000000" pitchFamily="2" charset="-78"/>
              </a:rPr>
              <a:t>اندام ها و افزایش قدرت حل مسیله او </a:t>
            </a:r>
            <a:r>
              <a:rPr lang="fa-IR" sz="1400" dirty="0">
                <a:cs typeface="B Mitra" panose="00000400000000000000" pitchFamily="2" charset="-78"/>
              </a:rPr>
              <a:t>کمک کند، </a:t>
            </a:r>
            <a:r>
              <a:rPr lang="fa-IR" sz="1400" dirty="0" smtClean="0">
                <a:cs typeface="B Mitra" panose="00000400000000000000" pitchFamily="2" charset="-78"/>
              </a:rPr>
              <a:t>کودک در هر مرحله از رشد حرکتی خود اعم از غلتیدن، سینه خیز رفتن، چهار دست و پا یا راه رفتن می تواند این بازی را انجام دهد. برای </a:t>
            </a:r>
            <a:r>
              <a:rPr lang="fa-IR" sz="1400" dirty="0">
                <a:cs typeface="B Mitra" panose="00000400000000000000" pitchFamily="2" charset="-78"/>
              </a:rPr>
              <a:t>ایجاد یک مانع، به تعدادی از اشیاء مانند بالش، جعبه، بلوک یا صندلی نیاز خواهید داشت. </a:t>
            </a:r>
            <a:r>
              <a:rPr lang="fa-IR" sz="1400" dirty="0" smtClean="0">
                <a:cs typeface="B Mitra" panose="00000400000000000000" pitchFamily="2" charset="-78"/>
              </a:rPr>
              <a:t>نوزادان </a:t>
            </a:r>
            <a:r>
              <a:rPr lang="fa-IR" sz="1400" dirty="0">
                <a:cs typeface="B Mitra" panose="00000400000000000000" pitchFamily="2" charset="-78"/>
              </a:rPr>
              <a:t>باید مفهوم “جهت یابی” را درک کنند، به این معنا که باید راهی بیابند و همواره مسیر و مجرای طبیعی یک مسیر قابل استفاده نیست، زیرا اغلب آنها فقط از ساده ترین راه و به شیوه خود حرکت می </a:t>
            </a:r>
            <a:r>
              <a:rPr lang="fa-IR" sz="1400" dirty="0" smtClean="0">
                <a:cs typeface="B Mitra" panose="00000400000000000000" pitchFamily="2" charset="-78"/>
              </a:rPr>
              <a:t>کنند. کودک </a:t>
            </a:r>
            <a:r>
              <a:rPr lang="fa-IR" sz="1400" dirty="0">
                <a:cs typeface="B Mitra" panose="00000400000000000000" pitchFamily="2" charset="-78"/>
              </a:rPr>
              <a:t>خود را در نقطه شروع قرار دهید و سپس خودتان به انتهای مسیر بروید و او را صدا </a:t>
            </a:r>
            <a:r>
              <a:rPr lang="fa-IR" sz="1400" dirty="0" smtClean="0">
                <a:cs typeface="B Mitra" panose="00000400000000000000" pitchFamily="2" charset="-78"/>
              </a:rPr>
              <a:t>کنید و با </a:t>
            </a:r>
            <a:r>
              <a:rPr lang="fa-IR" sz="1400" dirty="0">
                <a:cs typeface="B Mitra" panose="00000400000000000000" pitchFamily="2" charset="-78"/>
              </a:rPr>
              <a:t>انتخاب هر مسیر درست او را ستایش </a:t>
            </a:r>
            <a:r>
              <a:rPr lang="fa-IR" sz="1400" dirty="0" smtClean="0">
                <a:cs typeface="B Mitra" panose="00000400000000000000" pitchFamily="2" charset="-78"/>
              </a:rPr>
              <a:t>کنید تا </a:t>
            </a:r>
            <a:r>
              <a:rPr lang="fa-IR" sz="1400" dirty="0">
                <a:cs typeface="B Mitra" panose="00000400000000000000" pitchFamily="2" charset="-78"/>
              </a:rPr>
              <a:t>از هر مانع نرم و صافی عبور </a:t>
            </a:r>
            <a:r>
              <a:rPr lang="fa-IR" sz="1400" dirty="0" smtClean="0">
                <a:cs typeface="B Mitra" panose="00000400000000000000" pitchFamily="2" charset="-78"/>
              </a:rPr>
              <a:t>کند</a:t>
            </a:r>
            <a:r>
              <a:rPr lang="fa-IR" sz="1400" dirty="0">
                <a:cs typeface="B Mitra" panose="00000400000000000000" pitchFamily="2" charset="-78"/>
              </a:rPr>
              <a:t>. او باید صعود کند تا بالاخره به شما برسد. </a:t>
            </a:r>
            <a:endParaRPr lang="fa-IR" sz="1400" dirty="0" smtClean="0">
              <a:cs typeface="B Mitra" panose="00000400000000000000" pitchFamily="2" charset="-78"/>
            </a:endParaRPr>
          </a:p>
          <a:p>
            <a:pPr algn="just" rtl="1"/>
            <a:endParaRPr lang="fa-IR" sz="1400" dirty="0">
              <a:cs typeface="B Mitra" panose="00000400000000000000" pitchFamily="2" charset="-78"/>
            </a:endParaRPr>
          </a:p>
          <a:p>
            <a:pPr algn="just" rtl="1"/>
            <a:r>
              <a:rPr lang="fa-IR" sz="1400" dirty="0">
                <a:cs typeface="B Mitra" panose="00000400000000000000" pitchFamily="2" charset="-78"/>
              </a:rPr>
              <a:t>یک جعبه خالی را با روسری های رنگارنگی که همگی به هم گره خورده اند، پر کنید. کودک را تشویق کنید که آن را بیرون </a:t>
            </a:r>
            <a:r>
              <a:rPr lang="fa-IR" sz="1400" dirty="0" smtClean="0">
                <a:cs typeface="B Mitra" panose="00000400000000000000" pitchFamily="2" charset="-78"/>
              </a:rPr>
              <a:t>بکشد. این فعالیت برای </a:t>
            </a:r>
            <a:r>
              <a:rPr lang="fa-IR" sz="1400" dirty="0">
                <a:cs typeface="B Mitra" panose="00000400000000000000" pitchFamily="2" charset="-78"/>
              </a:rPr>
              <a:t>تحریک کنجکاوی کودک شما به اندازه کافی جذاب است. شما به یک جعبه خالی و تعدادی روسری های سبک وزن و رنگارنگ </a:t>
            </a:r>
            <a:r>
              <a:rPr lang="fa-IR" sz="1400" dirty="0" smtClean="0">
                <a:cs typeface="B Mitra" panose="00000400000000000000" pitchFamily="2" charset="-78"/>
              </a:rPr>
              <a:t>نیاز </a:t>
            </a:r>
            <a:r>
              <a:rPr lang="fa-IR" sz="1400" dirty="0">
                <a:cs typeface="B Mitra" panose="00000400000000000000" pitchFamily="2" charset="-78"/>
              </a:rPr>
              <a:t>دارید. تمام روسری ها را به هم گره زده و سپس آنها را در جعبه خالی قرار دهید. کمی از انتهای آخرین روسری را بیرون بگذارید تا به اندازه کافی توجه فرزندتان را جلب کند و آن را گرفته و روسری ها را تا انتها بیرون بکشد. کمی که کودک بزرگتر شد می توانید او را آموزش دهید که چگونه روسری را در جعبه قرار داده و دوباره تکرار کند</a:t>
            </a:r>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8</a:t>
            </a:r>
            <a:endParaRPr lang="en-US" sz="1400" dirty="0"/>
          </a:p>
        </p:txBody>
      </p:sp>
    </p:spTree>
    <p:extLst>
      <p:ext uri="{BB962C8B-B14F-4D97-AF65-F5344CB8AC3E}">
        <p14:creationId xmlns:p14="http://schemas.microsoft.com/office/powerpoint/2010/main" val="965777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400" u="heavy" dirty="0">
                <a:effectLst>
                  <a:outerShdw blurRad="38100" dist="38100" dir="2700000" algn="tl">
                    <a:srgbClr val="000000">
                      <a:alpha val="43137"/>
                    </a:srgbClr>
                  </a:outerShdw>
                </a:effectLst>
                <a:uFill>
                  <a:solidFill>
                    <a:schemeClr val="tx2">
                      <a:lumMod val="50000"/>
                      <a:lumOff val="50000"/>
                    </a:schemeClr>
                  </a:solidFill>
                </a:uFill>
                <a:cs typeface="B Traffic" panose="00000400000000000000" pitchFamily="2" charset="-78"/>
              </a:rPr>
              <a:t>بازی های کودکان یک تا سه سال</a:t>
            </a:r>
            <a:endParaRPr lang="en-US" sz="2400" u="heavy" dirty="0">
              <a:effectLst>
                <a:outerShdw blurRad="38100" dist="38100" dir="2700000" algn="tl">
                  <a:srgbClr val="000000">
                    <a:alpha val="43137"/>
                  </a:srgbClr>
                </a:outerShdw>
              </a:effectLst>
              <a:uFill>
                <a:solidFill>
                  <a:schemeClr val="tx2">
                    <a:lumMod val="50000"/>
                    <a:lumOff val="50000"/>
                  </a:schemeClr>
                </a:solidFill>
              </a:uFill>
              <a:cs typeface="B Traffic" panose="000004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4734" y="2287726"/>
            <a:ext cx="3449130" cy="344913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3" name="Slide Number Placeholder 2"/>
          <p:cNvSpPr>
            <a:spLocks noGrp="1"/>
          </p:cNvSpPr>
          <p:nvPr>
            <p:ph type="sldNum" sz="quarter" idx="12"/>
          </p:nvPr>
        </p:nvSpPr>
        <p:spPr/>
        <p:txBody>
          <a:bodyPr/>
          <a:lstStyle/>
          <a:p>
            <a:r>
              <a:rPr lang="fa-IR" sz="1400" dirty="0"/>
              <a:t>9</a:t>
            </a:r>
            <a:endParaRPr lang="en-US" sz="1400" dirty="0"/>
          </a:p>
        </p:txBody>
      </p:sp>
    </p:spTree>
    <p:extLst>
      <p:ext uri="{BB962C8B-B14F-4D97-AF65-F5344CB8AC3E}">
        <p14:creationId xmlns:p14="http://schemas.microsoft.com/office/powerpoint/2010/main" val="793991821"/>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5157" y="491046"/>
            <a:ext cx="4121691" cy="3593591"/>
          </a:xfrm>
        </p:spPr>
        <p:txBody>
          <a:bodyPr>
            <a:noAutofit/>
          </a:bodyPr>
          <a:lstStyle/>
          <a:p>
            <a:pPr lvl="0" algn="just" rtl="1"/>
            <a:r>
              <a:rPr lang="ar-SA" sz="1400" dirty="0">
                <a:cs typeface="B Mitra" panose="00000400000000000000" pitchFamily="2" charset="-78"/>
              </a:rPr>
              <a:t>کودکتان را روی زمین در مقابلتان بنشانید و یک ماشین اسباب بازی را روی زمین حرکت دهید او را تشویق کنید که بعد از شما این کار را انجام دهد سعی کنید که رفت و آمد ماشین را با او ادامه دهید و سپس ماشین را هل داده تا با برجی که با مکعب ها یا کاسه ها ساخته شده برخورد کند این کار کنترل اشیا در دست و هماهنگی چشم و دست و توجه بینایی را به او یاد خواهد داد</a:t>
            </a:r>
            <a:r>
              <a:rPr lang="fa-IR" sz="1400" dirty="0">
                <a:cs typeface="B Mitra" panose="00000400000000000000" pitchFamily="2" charset="-78"/>
              </a:rPr>
              <a:t>.</a:t>
            </a:r>
            <a:endParaRPr lang="en-US" sz="1400" dirty="0">
              <a:cs typeface="B Mitra" panose="00000400000000000000" pitchFamily="2" charset="-78"/>
            </a:endParaRPr>
          </a:p>
          <a:p>
            <a:pPr marL="0" indent="0" algn="just" rtl="1">
              <a:buNone/>
            </a:pPr>
            <a:r>
              <a:rPr lang="fa-IR" sz="1400" b="1"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چندین شی بافت دار را به کودک بدهید، مثلاً یک تکه مقوا، روسری نرم، تکه های چمن و ماسه و ... حتماً تا انتهای بازی در کنار او باشید و مراقب باشید چیزی را در دهانش نگذارد. همراه هم همه چیز را بازرسی کنید تا از این طریق هماهنگی بین اطلاعات دیداری و لامسه برای او ایجاد شود و بفهمد چیزی که می بیند چه جنسی دارد.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در سن 1 سالگی، انواع وسایل نقاشی در اختیار او قرار دهید و در صورتی که نمی تواند مداد در دست بگیرد از رنگ انگشتی استفاده کنید ولی مراقب باشید که آن را در دهان نبرد.</a:t>
            </a:r>
            <a:endParaRPr lang="en-US" sz="1400" dirty="0">
              <a:cs typeface="B Mitra" panose="00000400000000000000" pitchFamily="2" charset="-78"/>
            </a:endParaRPr>
          </a:p>
          <a:p>
            <a:pPr marL="0" indent="0" algn="just" rtl="1">
              <a:buNone/>
            </a:pPr>
            <a:r>
              <a:rPr lang="fa-IR" sz="1400" b="1"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روی یک پارچه بزرگ خز دار از کودک بخواهید در صورتی که تاپ و شلوارک پوشیده روی ان غلت بزند و خودمان هم می</a:t>
            </a:r>
            <a:r>
              <a:rPr lang="fa-IR" sz="1400" dirty="0">
                <a:cs typeface="B Mitra" panose="00000400000000000000" pitchFamily="2" charset="-78"/>
              </a:rPr>
              <a:t> </a:t>
            </a:r>
            <a:r>
              <a:rPr lang="ar-SA" sz="1400" dirty="0">
                <a:cs typeface="B Mitra" panose="00000400000000000000" pitchFamily="2" charset="-78"/>
              </a:rPr>
              <a:t>توانیم همراه کودک این کار را انجام دهیم تا کودک لذت بیشتری ببرد و یا می</a:t>
            </a:r>
            <a:r>
              <a:rPr lang="fa-IR" sz="1400" dirty="0">
                <a:cs typeface="B Mitra" panose="00000400000000000000" pitchFamily="2" charset="-78"/>
              </a:rPr>
              <a:t> </a:t>
            </a:r>
            <a:r>
              <a:rPr lang="ar-SA" sz="1400" dirty="0">
                <a:cs typeface="B Mitra" panose="00000400000000000000" pitchFamily="2" charset="-78"/>
              </a:rPr>
              <a:t>توانیم از کودک بخواهیم روی ان پارچه فعالیت مورد نظر خود مانند نقاشی را انجام دهد. این فعالیت برای حس لامسه و کودکانی که از تماس لمسی و بدنی دوری می کنند مناسب است.</a:t>
            </a:r>
            <a:endParaRPr lang="en-US" sz="1400" dirty="0">
              <a:cs typeface="B Mitra" panose="00000400000000000000" pitchFamily="2" charset="-78"/>
            </a:endParaRPr>
          </a:p>
          <a:p>
            <a:pPr marL="0" indent="0" algn="just" rtl="1">
              <a:buNone/>
            </a:pPr>
            <a:r>
              <a:rPr lang="fa-IR" sz="1400" b="1"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به کودک اجازه دهید ژله و کته وکنجد و مواد غذایی این چنینی را با دست بخورد. این فعالیت برای خودآگاهی و تنظیم حس عمقی و هماهنگی انگشتان کودک مناسب است</a:t>
            </a:r>
            <a:r>
              <a:rPr lang="en-US" sz="1400" dirty="0">
                <a:cs typeface="B Mitra" panose="00000400000000000000" pitchFamily="2" charset="-78"/>
              </a:rPr>
              <a:t>. </a:t>
            </a:r>
          </a:p>
          <a:p>
            <a:pPr marL="0" indent="0" algn="just">
              <a:buNone/>
            </a:pPr>
            <a:endParaRPr lang="en-US" sz="1400" dirty="0">
              <a:cs typeface="B Mitra" panose="00000400000000000000" pitchFamily="2" charset="-78"/>
            </a:endParaRPr>
          </a:p>
        </p:txBody>
      </p:sp>
      <p:sp>
        <p:nvSpPr>
          <p:cNvPr id="2" name="Slide Number Placeholder 1"/>
          <p:cNvSpPr>
            <a:spLocks noGrp="1"/>
          </p:cNvSpPr>
          <p:nvPr>
            <p:ph type="sldNum" sz="quarter" idx="12"/>
          </p:nvPr>
        </p:nvSpPr>
        <p:spPr/>
        <p:txBody>
          <a:bodyPr/>
          <a:lstStyle/>
          <a:p>
            <a:r>
              <a:rPr lang="fa-IR" sz="1400" dirty="0"/>
              <a:t>10</a:t>
            </a:r>
            <a:endParaRPr lang="en-US" sz="1400" dirty="0"/>
          </a:p>
        </p:txBody>
      </p:sp>
    </p:spTree>
    <p:extLst>
      <p:ext uri="{BB962C8B-B14F-4D97-AF65-F5344CB8AC3E}">
        <p14:creationId xmlns:p14="http://schemas.microsoft.com/office/powerpoint/2010/main" val="1232355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466" y="719647"/>
            <a:ext cx="4121691" cy="3593591"/>
          </a:xfrm>
        </p:spPr>
        <p:txBody>
          <a:bodyPr>
            <a:noAutofit/>
          </a:bodyPr>
          <a:lstStyle/>
          <a:p>
            <a:pPr lvl="0" algn="just" rtl="1"/>
            <a:r>
              <a:rPr lang="ar-SA" sz="1400" dirty="0">
                <a:cs typeface="B Mitra" panose="00000400000000000000" pitchFamily="2" charset="-78"/>
              </a:rPr>
              <a:t>برای از بین بردن ترس کودکان در برابر تاریکی،</a:t>
            </a:r>
            <a:r>
              <a:rPr lang="fa-IR" sz="1400" dirty="0">
                <a:cs typeface="B Mitra" panose="00000400000000000000" pitchFamily="2" charset="-78"/>
              </a:rPr>
              <a:t> </a:t>
            </a:r>
            <a:r>
              <a:rPr lang="ar-SA" sz="1400" dirty="0">
                <a:cs typeface="B Mitra" panose="00000400000000000000" pitchFamily="2" charset="-78"/>
              </a:rPr>
              <a:t>کمک گرفتن از بازی هایی که در تاریکی میتوان آنها را انجام داد مفید است</a:t>
            </a:r>
            <a:r>
              <a:rPr lang="en-US" sz="1400" dirty="0">
                <a:cs typeface="B Mitra" panose="00000400000000000000" pitchFamily="2" charset="-78"/>
              </a:rPr>
              <a:t>.</a:t>
            </a:r>
            <a:endParaRPr lang="fa-IR" sz="1400" dirty="0">
              <a:cs typeface="B Mitra" panose="00000400000000000000" pitchFamily="2" charset="-78"/>
            </a:endParaRPr>
          </a:p>
          <a:p>
            <a:pPr lvl="0" algn="just" rtl="1"/>
            <a:endParaRPr lang="en-US" sz="1400" dirty="0">
              <a:cs typeface="B Mitra" panose="00000400000000000000" pitchFamily="2" charset="-78"/>
            </a:endParaRPr>
          </a:p>
          <a:p>
            <a:pPr algn="just" rtl="1"/>
            <a:r>
              <a:rPr lang="ar-SA" sz="1400" dirty="0">
                <a:cs typeface="B Mitra" panose="00000400000000000000" pitchFamily="2" charset="-78"/>
              </a:rPr>
              <a:t> مانند بازی نور و سایه که در تاریکی انجام می شود. در بازی نور و سایه پدر یا </a:t>
            </a:r>
            <a:r>
              <a:rPr lang="ar-SA" sz="1400" dirty="0" smtClean="0">
                <a:cs typeface="B Mitra" panose="00000400000000000000" pitchFamily="2" charset="-78"/>
              </a:rPr>
              <a:t>مادر </a:t>
            </a:r>
            <a:r>
              <a:rPr lang="ar-SA" sz="1400" dirty="0">
                <a:cs typeface="B Mitra" panose="00000400000000000000" pitchFamily="2" charset="-78"/>
              </a:rPr>
              <a:t>با انگشتان دستشان و حرکت آن، می توانند روی دیوار شکل های مختلفی ازجمله پرنده یا حیوان بسازند. (این کار در یک اتاق تاریک به همراه یک چراغ قوه انجام میشود). توجه و تمرکز، ادراک بینایی، از بین رفتن ترس از تاریکی از فواید این تمرین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از کودک بخواهید روی زمین نشسته و پاهایش را از هم باز کند. توپی را به سمت او هل دهید و از او بخواهید توپ را بگیرد. با پرتاپ توپ به سمت راست و چپ کودک و با افزایش سرعت توپ تمرین را سخت تر کنید. تمرین برای تقویت هماهنگی و مهارتهای حرکتی و تمرکز مناسب است</a:t>
            </a:r>
            <a:r>
              <a:rPr lang="en-US" sz="1400" dirty="0">
                <a:cs typeface="B Mitra" panose="00000400000000000000" pitchFamily="2" charset="-78"/>
              </a:rPr>
              <a:t>.</a:t>
            </a:r>
          </a:p>
          <a:p>
            <a:pPr marL="0" indent="0" algn="just" rtl="1">
              <a:buNone/>
            </a:pPr>
            <a:r>
              <a:rPr lang="fa-IR" sz="1400" b="1"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برای کودک اسباب بازی های رنگی و یا وسایل آشپزخانه رنگی تهیه کنید و به او کمک کنید که اسباب بازیهای با رنگ مشابه را در کنار هم بگذارد. مثلاً سیب قرمز و ماشین قرمز و توپ قرمز باید در یک طرف باشد. در این بازی به او کمک می کنید که کم کم با همرنگی و سپس رنگها آشنا شود</a:t>
            </a:r>
            <a:r>
              <a:rPr lang="en-US" sz="1400" dirty="0">
                <a:cs typeface="B Mitra" panose="00000400000000000000" pitchFamily="2" charset="-78"/>
              </a:rPr>
              <a:t>.</a:t>
            </a: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algn="just" rtl="1"/>
            <a:r>
              <a:rPr lang="ar-SA" sz="1400" dirty="0">
                <a:cs typeface="B Mitra" panose="00000400000000000000" pitchFamily="2" charset="-78"/>
              </a:rPr>
              <a:t>به مرور مهارتهای دستی کودک گسترش پیدا می کند: انواع سازه ها (لگو ها)، وسایل خانه داری، پازل های مختلف، مدل های کوچک از وسایل واقعی مثل رادیو، چرخ خیاطی، دوربین و وسایل ورزشی برای او بسیار جالب است و یکی از مهم ترین علاقه کودک در این سن، قصه گوش دادن و نقاشی کردن است. مثلا مادر ابتدا هر پاراگراف را برای کودک بخواند و بعد از آن، پاراگراف را به صورت نمایش عروسکی  برای کودک بازی کند</a:t>
            </a:r>
            <a:r>
              <a:rPr lang="en-US" sz="1400" dirty="0">
                <a:cs typeface="B Mitra" panose="00000400000000000000" pitchFamily="2" charset="-78"/>
              </a:rPr>
              <a:t>.</a:t>
            </a:r>
          </a:p>
        </p:txBody>
      </p:sp>
      <p:sp>
        <p:nvSpPr>
          <p:cNvPr id="3" name="Slide Number Placeholder 2"/>
          <p:cNvSpPr>
            <a:spLocks noGrp="1"/>
          </p:cNvSpPr>
          <p:nvPr>
            <p:ph type="sldNum" sz="quarter" idx="12"/>
          </p:nvPr>
        </p:nvSpPr>
        <p:spPr/>
        <p:txBody>
          <a:bodyPr/>
          <a:lstStyle/>
          <a:p>
            <a:r>
              <a:rPr lang="fa-IR" sz="1400" dirty="0"/>
              <a:t>11</a:t>
            </a:r>
            <a:endParaRPr lang="en-US" sz="1400" dirty="0"/>
          </a:p>
        </p:txBody>
      </p:sp>
    </p:spTree>
    <p:extLst>
      <p:ext uri="{BB962C8B-B14F-4D97-AF65-F5344CB8AC3E}">
        <p14:creationId xmlns:p14="http://schemas.microsoft.com/office/powerpoint/2010/main" val="2752454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957" y="719647"/>
            <a:ext cx="4274091" cy="3593591"/>
          </a:xfrm>
        </p:spPr>
        <p:txBody>
          <a:bodyPr>
            <a:noAutofit/>
          </a:bodyPr>
          <a:lstStyle/>
          <a:p>
            <a:pPr lvl="0" algn="just" rtl="1"/>
            <a:r>
              <a:rPr lang="ar-SA" sz="1400" dirty="0">
                <a:cs typeface="B Mitra" panose="00000400000000000000" pitchFamily="2" charset="-78"/>
              </a:rPr>
              <a:t>از کودک بخواهید سکه ها را داخل قلک یا عدس را داخل بطری آب معدنی بیاندازد، یا به جای عدس از خلال دندان استفاده کنید. این تمرین برای افزایش توجه و تمرکز و هماهنگی چشم و دست مناسب است</a:t>
            </a:r>
            <a:r>
              <a:rPr lang="en-US" sz="1400" dirty="0">
                <a:cs typeface="B Mitra" panose="00000400000000000000" pitchFamily="2" charset="-78"/>
              </a:rPr>
              <a:t>.</a:t>
            </a: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مقداری شن را توی سینی در مقابل کودک قرار دهید و از او بخواهید با استفاده از انگشتانش روی شن ها نقاشی بکشد.این تمرین موجب تقویت حرکات ظریف انگشتان می شود</a:t>
            </a:r>
            <a:r>
              <a:rPr lang="ar-SA" sz="1400" dirty="0" smtClean="0">
                <a:cs typeface="B Mitra" panose="00000400000000000000" pitchFamily="2" charset="-78"/>
              </a:rPr>
              <a:t>.</a:t>
            </a:r>
            <a:r>
              <a:rPr lang="fa-IR" sz="1400" dirty="0" smtClean="0">
                <a:cs typeface="B Mitra" panose="00000400000000000000" pitchFamily="2" charset="-78"/>
              </a:rPr>
              <a:t> بازی کردن با یخ و اسباب بازی های ژله ای درون سینی نیز به منظور تقویت سرعت عکس العمل و مهارت های ظریف انگشتان برای کودکان مفید و جذاب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از کودک بخواهید روی سطح شیب دار قل بخورد. این فعالیت موجب تحریک سیستم وستیبولار کودک شده و تمرینی برای تقویت نگه</a:t>
            </a:r>
            <a:r>
              <a:rPr lang="fa-IR" sz="1400" dirty="0">
                <a:cs typeface="B Mitra" panose="00000400000000000000" pitchFamily="2" charset="-78"/>
              </a:rPr>
              <a:t> </a:t>
            </a:r>
            <a:r>
              <a:rPr lang="ar-SA" sz="1400" dirty="0">
                <a:cs typeface="B Mitra" panose="00000400000000000000" pitchFamily="2" charset="-78"/>
              </a:rPr>
              <a:t>داشتن و کنترل سر در فضا است.</a:t>
            </a:r>
            <a:endParaRPr lang="en-US" sz="1400" dirty="0">
              <a:cs typeface="B Mitra" panose="00000400000000000000" pitchFamily="2" charset="-78"/>
            </a:endParaRPr>
          </a:p>
          <a:p>
            <a:pPr marL="0" indent="0" algn="just" rtl="1">
              <a:buNone/>
            </a:pPr>
            <a:endParaRPr lang="en-US" sz="1400" dirty="0">
              <a:cs typeface="B Mitra" panose="00000400000000000000" pitchFamily="2" charset="-78"/>
            </a:endParaRPr>
          </a:p>
          <a:p>
            <a:pPr lvl="0" algn="just" rtl="1"/>
            <a:r>
              <a:rPr lang="ar-SA" sz="1400" dirty="0">
                <a:cs typeface="B Mitra" panose="00000400000000000000" pitchFamily="2" charset="-78"/>
              </a:rPr>
              <a:t>یک  ظرف آب در اختیار کودک قرار دهید و از او بخواهید با یک تکه اسفنج آب را از درون ظرف خالی کند. یا با استفاده از اسفنج به گلدان آب بدهد. این تمرین برای تقویت و تنظیم حس عمقی مناسب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سبد کوچکی به پشت کودک بسته و از کودک بخواهید توپ ها را از روی زمین جمع کرده و داخل سبدش بیاندازد</a:t>
            </a:r>
            <a:r>
              <a:rPr lang="ar-SA" sz="1400" dirty="0" smtClean="0">
                <a:cs typeface="B Mitra" panose="00000400000000000000" pitchFamily="2" charset="-78"/>
              </a:rPr>
              <a:t>.</a:t>
            </a:r>
            <a:r>
              <a:rPr lang="fa-IR" sz="1400" dirty="0" smtClean="0">
                <a:cs typeface="B Mitra" panose="00000400000000000000" pitchFamily="2" charset="-78"/>
              </a:rPr>
              <a:t> </a:t>
            </a:r>
            <a:r>
              <a:rPr lang="ar-SA" sz="1400" dirty="0" smtClean="0">
                <a:cs typeface="B Mitra" panose="00000400000000000000" pitchFamily="2" charset="-78"/>
              </a:rPr>
              <a:t>این </a:t>
            </a:r>
            <a:r>
              <a:rPr lang="ar-SA" sz="1400" dirty="0">
                <a:cs typeface="B Mitra" panose="00000400000000000000" pitchFamily="2" charset="-78"/>
              </a:rPr>
              <a:t>تمرین موجب تقویت مهارت های حرکتی، افزایش دامنه حرکتی دست و تمرکز می شود.</a:t>
            </a:r>
            <a:endParaRPr lang="fa-IR" sz="1400" dirty="0">
              <a:cs typeface="B Mitra" panose="00000400000000000000" pitchFamily="2" charset="-78"/>
            </a:endParaRPr>
          </a:p>
          <a:p>
            <a:pPr marL="0" lvl="0" indent="0" algn="just" rtl="1">
              <a:buNone/>
            </a:pPr>
            <a:endParaRPr lang="fa-IR" sz="1400" dirty="0">
              <a:cs typeface="B Mitra" panose="00000400000000000000" pitchFamily="2" charset="-78"/>
            </a:endParaRPr>
          </a:p>
          <a:p>
            <a:pPr algn="just" rtl="1"/>
            <a:r>
              <a:rPr lang="ar-SA" sz="1400" dirty="0">
                <a:cs typeface="B Mitra" panose="00000400000000000000" pitchFamily="2" charset="-78"/>
              </a:rPr>
              <a:t>بازی های گروهی مانند قایم باشک، خاله بازی، عمو زنجیر باف (افزایش مهارت های ارتباطی و کلامی، بهبود روابط اجتماعی، یادگیری قوانین و رعایت آن، افزایش اعتماد به نفس کودک، تقویت حس همکاری، تقلید)</a:t>
            </a:r>
            <a:endParaRPr lang="en-US" sz="1400" dirty="0">
              <a:cs typeface="B Mitra" panose="00000400000000000000" pitchFamily="2" charset="-78"/>
            </a:endParaRPr>
          </a:p>
          <a:p>
            <a:pPr marL="0" indent="0" algn="just" rtl="1">
              <a:buNone/>
            </a:pP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p:txBody>
      </p:sp>
      <p:sp>
        <p:nvSpPr>
          <p:cNvPr id="2" name="Slide Number Placeholder 1"/>
          <p:cNvSpPr>
            <a:spLocks noGrp="1"/>
          </p:cNvSpPr>
          <p:nvPr>
            <p:ph type="sldNum" sz="quarter" idx="12"/>
          </p:nvPr>
        </p:nvSpPr>
        <p:spPr/>
        <p:txBody>
          <a:bodyPr/>
          <a:lstStyle/>
          <a:p>
            <a:r>
              <a:rPr lang="fa-IR" sz="1400" dirty="0"/>
              <a:t>12</a:t>
            </a:r>
            <a:endParaRPr lang="en-US" sz="1400" dirty="0"/>
          </a:p>
        </p:txBody>
      </p:sp>
    </p:spTree>
    <p:extLst>
      <p:ext uri="{BB962C8B-B14F-4D97-AF65-F5344CB8AC3E}">
        <p14:creationId xmlns:p14="http://schemas.microsoft.com/office/powerpoint/2010/main" val="33298081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957" y="731838"/>
            <a:ext cx="4274091" cy="3593591"/>
          </a:xfrm>
        </p:spPr>
        <p:txBody>
          <a:bodyPr>
            <a:noAutofit/>
          </a:bodyPr>
          <a:lstStyle/>
          <a:p>
            <a:pPr lvl="0" algn="just" rtl="1"/>
            <a:r>
              <a:rPr lang="ar-SA" sz="1400" dirty="0">
                <a:cs typeface="B Mitra" panose="00000400000000000000" pitchFamily="2" charset="-78"/>
              </a:rPr>
              <a:t>انواع پازل و جورچین بخصوص پازل اعضای بدن انسان یا حیوانات کمک به</a:t>
            </a:r>
            <a:r>
              <a:rPr lang="fa-IR" sz="1400" dirty="0">
                <a:cs typeface="B Mitra" panose="00000400000000000000" pitchFamily="2" charset="-78"/>
              </a:rPr>
              <a:t> </a:t>
            </a:r>
            <a:r>
              <a:rPr lang="ar-SA" sz="1400" dirty="0">
                <a:cs typeface="B Mitra" panose="00000400000000000000" pitchFamily="2" charset="-78"/>
              </a:rPr>
              <a:t>آموزش مفاهیم، اشکال، درک اعضای بدن، هماهنگی چشم و دست ،عبور ازخط وسط، ادراک بینایی، جهت یابی</a:t>
            </a:r>
            <a:r>
              <a:rPr lang="fa-IR" sz="1400" dirty="0">
                <a:cs typeface="B Mitra" panose="00000400000000000000" pitchFamily="2" charset="-78"/>
              </a:rPr>
              <a:t> </a:t>
            </a:r>
            <a:r>
              <a:rPr lang="fa-IR" sz="1400" dirty="0" smtClean="0">
                <a:cs typeface="B Mitra" panose="00000400000000000000" pitchFamily="2" charset="-78"/>
              </a:rPr>
              <a:t>و افزایش</a:t>
            </a:r>
            <a:r>
              <a:rPr lang="ar-SA" sz="1400" dirty="0" smtClean="0">
                <a:cs typeface="B Mitra" panose="00000400000000000000" pitchFamily="2" charset="-78"/>
              </a:rPr>
              <a:t> </a:t>
            </a:r>
            <a:r>
              <a:rPr lang="ar-SA" sz="1400" dirty="0">
                <a:cs typeface="B Mitra" panose="00000400000000000000" pitchFamily="2" charset="-78"/>
              </a:rPr>
              <a:t>توجه</a:t>
            </a:r>
            <a:r>
              <a:rPr lang="fa-IR" sz="1400" dirty="0">
                <a:cs typeface="B Mitra" panose="00000400000000000000" pitchFamily="2" charset="-78"/>
              </a:rPr>
              <a:t> می کند </a:t>
            </a:r>
            <a:r>
              <a:rPr lang="ar-SA" sz="1400" dirty="0">
                <a:cs typeface="B Mitra" panose="00000400000000000000" pitchFamily="2" charset="-78"/>
              </a:rPr>
              <a:t>مثلا برای پازل ساخت ادمک،که باید اعضای بدن را درست در جای خود بچیند تا ادمک بوجود اید، ابتدا کودک را مقابل اینه ببرید و اعضای بدنش را به او نشان دهید و چندین بار برایش تکرار کنید حتی دست ویا پایش را به اینه بچسبانید تا بیشتر توجه کند و بعد برای درست کردن پازل، ابتدا یکبار خودتان آدمک را درست کنید تا کودک ببیند بعد ان را خراب کنید و دوباره  از نو بچینید و از کودک بخواهید فقط قطعه اخر مثل پا را بچیند و بعد از کودک بخواهید تا به کمک شما و راهنمایی شما پازل را خودش کامل خراب و از نو بچیند</a:t>
            </a:r>
            <a:r>
              <a:rPr lang="en-US" sz="1400" dirty="0">
                <a:cs typeface="B Mitra" panose="00000400000000000000" pitchFamily="2" charset="-78"/>
              </a:rPr>
              <a:t>.</a:t>
            </a: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انواع صفحه ی سوزنی و یا انواع  پگ بورد در سایز های مختلف (اموزش اشکال، مفاهیم، رنگ ها، اندازه ها، تقویت حرکات ظریف، توجه)</a:t>
            </a:r>
            <a:r>
              <a:rPr lang="fa-IR" sz="1400" dirty="0">
                <a:cs typeface="B Mitra" panose="00000400000000000000" pitchFamily="2" charset="-78"/>
              </a:rPr>
              <a:t>. </a:t>
            </a:r>
            <a:r>
              <a:rPr lang="ar-SA" sz="1400" dirty="0">
                <a:cs typeface="B Mitra" panose="00000400000000000000" pitchFamily="2" charset="-78"/>
              </a:rPr>
              <a:t>مثلا چیدن انواع استوانه ها از بزرگ به کوچک در یک ردیف یا چیدن تمام استوانه های همرنگ  در یک ردیف بدون در نظر گرفتن سایز و اندازه انها و یا قرار دادن مثلث، مربع، دایره در جای خود و</a:t>
            </a:r>
            <a:r>
              <a:rPr lang="en-US" sz="1400" dirty="0">
                <a:cs typeface="B Mitra" panose="00000400000000000000" pitchFamily="2" charset="-78"/>
              </a:rPr>
              <a:t>...</a:t>
            </a:r>
            <a:endParaRPr lang="fa-IR" sz="1400" dirty="0">
              <a:cs typeface="B Mitra" panose="00000400000000000000" pitchFamily="2" charset="-78"/>
            </a:endParaRPr>
          </a:p>
          <a:p>
            <a:pPr marL="0" indent="0" algn="just" rtl="1">
              <a:buNone/>
            </a:pPr>
            <a:endParaRPr lang="en-US" sz="1400" dirty="0">
              <a:cs typeface="B Mitra" panose="00000400000000000000" pitchFamily="2" charset="-78"/>
            </a:endParaRPr>
          </a:p>
          <a:p>
            <a:pPr algn="just" rtl="1"/>
            <a:r>
              <a:rPr lang="ar-SA" sz="1400" dirty="0">
                <a:cs typeface="B Mitra" panose="00000400000000000000" pitchFamily="2" charset="-78"/>
              </a:rPr>
              <a:t>برای آموزش لگو ها، پازلها و پگ بوردها: ابتدا از نوع بسیار ساده و تکمیل شده ی آن استفاده کنید و تکمیل شده ی آن را مقابل کودک قرار دهید و بعد به او نشان دهید که آن را چگونه خراب می کنید و بعد در مقابل کودک خودتان شروع به چیدن آن کنید و آن را بسازید تا او ببیند و قطعه آخر را از کودک بخواهید تا سر جایش بگذارد، وقتی با کار اشنا شد قطعات بیشتری را بردارید تا او بچیند و در نهایت تمام قطعات را بردارید تا او به تنهایی بچیند. </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p:txBody>
      </p:sp>
      <p:sp>
        <p:nvSpPr>
          <p:cNvPr id="2" name="Slide Number Placeholder 1"/>
          <p:cNvSpPr>
            <a:spLocks noGrp="1"/>
          </p:cNvSpPr>
          <p:nvPr>
            <p:ph type="sldNum" sz="quarter" idx="12"/>
          </p:nvPr>
        </p:nvSpPr>
        <p:spPr/>
        <p:txBody>
          <a:bodyPr/>
          <a:lstStyle/>
          <a:p>
            <a:r>
              <a:rPr lang="fa-IR" sz="1400" dirty="0"/>
              <a:t>13</a:t>
            </a:r>
            <a:endParaRPr lang="en-US" sz="1400" dirty="0"/>
          </a:p>
        </p:txBody>
      </p:sp>
    </p:spTree>
    <p:extLst>
      <p:ext uri="{BB962C8B-B14F-4D97-AF65-F5344CB8AC3E}">
        <p14:creationId xmlns:p14="http://schemas.microsoft.com/office/powerpoint/2010/main" val="19009402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957" y="719647"/>
            <a:ext cx="4267200" cy="3593591"/>
          </a:xfrm>
        </p:spPr>
        <p:txBody>
          <a:bodyPr>
            <a:noAutofit/>
          </a:bodyPr>
          <a:lstStyle/>
          <a:p>
            <a:pPr lvl="0" algn="just" rtl="1"/>
            <a:r>
              <a:rPr lang="ar-SA" sz="1400" dirty="0">
                <a:cs typeface="B Mitra" panose="00000400000000000000" pitchFamily="2" charset="-78"/>
              </a:rPr>
              <a:t>این بازی راهی برای ارام کردن کودک در زمان شلوغ کاری و هیجان زیاد است: کودک درون جعبه کارتنی قرار می گیرد و در این فضای محصور </a:t>
            </a:r>
            <a:r>
              <a:rPr lang="ar-SA" sz="1400" dirty="0" smtClean="0">
                <a:cs typeface="B Mitra" panose="00000400000000000000" pitchFamily="2" charset="-78"/>
              </a:rPr>
              <a:t>روی </a:t>
            </a:r>
            <a:r>
              <a:rPr lang="ar-SA" sz="1400" dirty="0">
                <a:cs typeface="B Mitra" panose="00000400000000000000" pitchFamily="2" charset="-78"/>
              </a:rPr>
              <a:t>کف و دیواره کارتن شروع به نقاشی می کند.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با کشیدن  دور تا دور دست خود و کودک روی کاغذ یا مقوا، از کودک بخواهید دور دستش را با قیچی در بیاورد و بعد تشخیص دهد کدام دست متعلق به مادرش و کدام یک متعلق به خودش است. ادراک بینایی، تقویت مهارت های ظریف و دستی، توجه، قیچی کردن، تشخیص بزرگی و کوچکی از فواید این تمرین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روی تخته تصویر آدمکی را بکشید، سپس از کودک بخواهید رو به آن بایستد و شما نقاطی از پشت بدن کودک را لمس کنید. از کودک بخواهید محل لمس شده روی بدنش را روی آدمک نشان دهد</a:t>
            </a:r>
            <a:r>
              <a:rPr lang="fa-IR" sz="1400" dirty="0">
                <a:cs typeface="B Mitra" panose="00000400000000000000" pitchFamily="2" charset="-78"/>
              </a:rPr>
              <a:t>.</a:t>
            </a:r>
            <a:r>
              <a:rPr lang="en-US" sz="1400" dirty="0">
                <a:cs typeface="B Mitra" panose="00000400000000000000" pitchFamily="2" charset="-78"/>
              </a:rPr>
              <a:t> </a:t>
            </a:r>
            <a:r>
              <a:rPr lang="ar-SA" sz="1400" dirty="0">
                <a:cs typeface="B Mitra" panose="00000400000000000000" pitchFamily="2" charset="-78"/>
              </a:rPr>
              <a:t>این تمرین باعث تقویت آگاهی بدنی می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در غیاب کودک تعدادی شکلات به صورت پراکنده روی فرش قرار دهید. از کودک بخواهید همان تعداد شکلات را پیدا کند. هر چه نقش فرش شلوغ تر باشد و رنگ شکلات ها به رنگ فرش نزدیک تر باشد فعالیت دشوارتر می شود. این تمرین برای بهبود تمرکز و تشخیص شکل از زمینه مناسب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با استفاده از چندمانع یک مسیر مارپیچ ایجاد کنید و از کودک بخواهید بدون برخورد با موانع از این مسیر عبور کند. این تمرین باعث آگاهی فضایی کودک می شود.</a:t>
            </a:r>
            <a:endParaRPr lang="en-US" sz="1400" dirty="0">
              <a:cs typeface="B Mitra" panose="00000400000000000000" pitchFamily="2" charset="-78"/>
            </a:endParaRPr>
          </a:p>
          <a:p>
            <a:pPr marL="0" indent="0" algn="just" rtl="1">
              <a:buNone/>
            </a:pPr>
            <a:endParaRPr lang="en-US" sz="1400" dirty="0">
              <a:cs typeface="B Mitra" panose="00000400000000000000" pitchFamily="2" charset="-78"/>
            </a:endParaRPr>
          </a:p>
        </p:txBody>
      </p:sp>
      <p:sp>
        <p:nvSpPr>
          <p:cNvPr id="2" name="Slide Number Placeholder 1"/>
          <p:cNvSpPr>
            <a:spLocks noGrp="1"/>
          </p:cNvSpPr>
          <p:nvPr>
            <p:ph type="sldNum" sz="quarter" idx="12"/>
          </p:nvPr>
        </p:nvSpPr>
        <p:spPr/>
        <p:txBody>
          <a:bodyPr/>
          <a:lstStyle/>
          <a:p>
            <a:r>
              <a:rPr lang="fa-IR" sz="1400" dirty="0"/>
              <a:t>14</a:t>
            </a:r>
            <a:endParaRPr lang="en-US" sz="1400" dirty="0"/>
          </a:p>
        </p:txBody>
      </p:sp>
    </p:spTree>
    <p:extLst>
      <p:ext uri="{BB962C8B-B14F-4D97-AF65-F5344CB8AC3E}">
        <p14:creationId xmlns:p14="http://schemas.microsoft.com/office/powerpoint/2010/main" val="3647305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957" y="719647"/>
            <a:ext cx="4274091" cy="3593591"/>
          </a:xfrm>
        </p:spPr>
        <p:txBody>
          <a:bodyPr>
            <a:noAutofit/>
          </a:bodyPr>
          <a:lstStyle/>
          <a:p>
            <a:pPr lvl="0" algn="just" rtl="1"/>
            <a:r>
              <a:rPr lang="ar-SA" sz="1400" dirty="0">
                <a:cs typeface="B Mitra" panose="00000400000000000000" pitchFamily="2" charset="-78"/>
              </a:rPr>
              <a:t>با قرار دادن نخ و مهره در اختیار کودک از او بخواهید تسبیح یا گردنبند درست کند. این تمرین برای بهبود توجه و تمرکز و تقویت مهارتهای دستکاری کودک مناسب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در یک تمرین ساده از کودک بخواهید تا توپ های کوچک پلاستیکی را با فوت کردن درون نی از درون رول دستمال کاغذی عبور دهد. (فواید آن: توجه و تمرکز، تقویت دم و بازدم)</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کودک را روی یک تاب به صورت نشسته قرار و او را به صورت خطی (فقط در یک جهت  نه در جهات مختلف) حرکت میدهیم  و از او می خواهیم در همین وضعیت که در حال حرکت است در یک بازی توپ گیری شرکت کند به این صورت که مادر توپ را برای کودک می اندازد و کودک باید توپ را بگیرد و </a:t>
            </a:r>
            <a:r>
              <a:rPr lang="fa-IR" sz="1400" dirty="0">
                <a:cs typeface="B Mitra" panose="00000400000000000000" pitchFamily="2" charset="-78"/>
              </a:rPr>
              <a:t>آ</a:t>
            </a:r>
            <a:r>
              <a:rPr lang="ar-SA" sz="1400" dirty="0">
                <a:cs typeface="B Mitra" panose="00000400000000000000" pitchFamily="2" charset="-78"/>
              </a:rPr>
              <a:t>ن را از خط وسط بدن خود عبور دهد و در طرف دیگرش  روی زمین که سبد توپ قرار دارد بیندازد و در پایان تعداد توپ هایی که توانسته است در سبد بیندازد را میشماریم و به او امتیاز می دهیم. این بازی باعث تقویت یکپارچگی حسی، هماهنگی چشم و دست و توجه بینایی می شود.</a:t>
            </a:r>
            <a:endParaRPr lang="en-US" sz="1400" dirty="0">
              <a:cs typeface="B Mitra" panose="00000400000000000000" pitchFamily="2" charset="-78"/>
            </a:endParaRPr>
          </a:p>
          <a:p>
            <a:pPr marL="0" indent="0" algn="just" rtl="1">
              <a:buNone/>
            </a:pPr>
            <a:endParaRPr lang="en-US" sz="1400" dirty="0">
              <a:cs typeface="B Mitra" panose="00000400000000000000" pitchFamily="2" charset="-78"/>
            </a:endParaRPr>
          </a:p>
          <a:p>
            <a:pPr lvl="0" algn="just" rtl="1"/>
            <a:r>
              <a:rPr lang="ar-SA" sz="1400" dirty="0">
                <a:cs typeface="B Mitra" panose="00000400000000000000" pitchFamily="2" charset="-78"/>
              </a:rPr>
              <a:t>کودک را روی تاب به صورت نشسته قرار دهید و یک چوب یا میله پلاستیکی بلند یا حتی پشه کش به دست او بدهید و از او  بخواهید  تا فرض کند که در قایق نشسته و باید پارو بزند و با ریتم پارو زدن او برایش موسیقی پخش کنید و تاب را هر 5 دقیقه یکبار متوقف کرده و در جهت دیگری حرکت دهید. (فواید: حفظ تعادل، تحریک حس وستیبولار و عمقی، عبور از خط وسط، هماهنگی دو طرفه، هماهنگی چشم و دست، توجه شنوایی) </a:t>
            </a:r>
            <a:endParaRPr lang="en-US" sz="1400" dirty="0">
              <a:cs typeface="B Mitra" panose="00000400000000000000" pitchFamily="2" charset="-78"/>
            </a:endParaRPr>
          </a:p>
          <a:p>
            <a:pPr marL="0" indent="0" algn="just" rtl="1">
              <a:buNone/>
            </a:pPr>
            <a:r>
              <a:rPr lang="fa-IR" sz="1400" b="1" dirty="0">
                <a:cs typeface="B Mitra" panose="00000400000000000000" pitchFamily="2" charset="-78"/>
              </a:rPr>
              <a:t> </a:t>
            </a:r>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2" name="Slide Number Placeholder 1"/>
          <p:cNvSpPr>
            <a:spLocks noGrp="1"/>
          </p:cNvSpPr>
          <p:nvPr>
            <p:ph type="sldNum" sz="quarter" idx="12"/>
          </p:nvPr>
        </p:nvSpPr>
        <p:spPr/>
        <p:txBody>
          <a:bodyPr/>
          <a:lstStyle/>
          <a:p>
            <a:r>
              <a:rPr lang="fa-IR" sz="1400" dirty="0"/>
              <a:t>15</a:t>
            </a:r>
            <a:endParaRPr lang="en-US" sz="1400" dirty="0"/>
          </a:p>
        </p:txBody>
      </p:sp>
    </p:spTree>
    <p:extLst>
      <p:ext uri="{BB962C8B-B14F-4D97-AF65-F5344CB8AC3E}">
        <p14:creationId xmlns:p14="http://schemas.microsoft.com/office/powerpoint/2010/main" val="1833236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4" name="Title 1"/>
          <p:cNvSpPr>
            <a:spLocks noGrp="1"/>
          </p:cNvSpPr>
          <p:nvPr>
            <p:ph type="title"/>
          </p:nvPr>
        </p:nvSpPr>
        <p:spPr>
          <a:xfrm>
            <a:off x="234156" y="1417637"/>
            <a:ext cx="4121691" cy="805648"/>
          </a:xfrm>
        </p:spPr>
        <p:txBody>
          <a:bodyPr>
            <a:normAutofit/>
          </a:bodyPr>
          <a:lstStyle/>
          <a:p>
            <a:pPr algn="r" rtl="1"/>
            <a:r>
              <a:rPr lang="fa-IR" sz="2400" u="heavy" dirty="0">
                <a:effectLst>
                  <a:outerShdw blurRad="38100" dist="38100" dir="2700000" algn="tl">
                    <a:srgbClr val="000000">
                      <a:alpha val="43137"/>
                    </a:srgbClr>
                  </a:outerShdw>
                </a:effectLst>
                <a:uFill>
                  <a:solidFill>
                    <a:schemeClr val="accent1"/>
                  </a:solidFill>
                </a:uFill>
                <a:cs typeface="B Traffic" panose="00000400000000000000" pitchFamily="2" charset="-78"/>
              </a:rPr>
              <a:t>بازیها کودکان سه تا پنج سال</a:t>
            </a:r>
            <a:endParaRPr lang="en-US" sz="2400" u="heavy" dirty="0">
              <a:effectLst>
                <a:outerShdw blurRad="38100" dist="38100" dir="2700000" algn="tl">
                  <a:srgbClr val="000000">
                    <a:alpha val="43137"/>
                  </a:srgbClr>
                </a:outerShdw>
              </a:effectLst>
              <a:uFill>
                <a:solidFill>
                  <a:schemeClr val="accent1"/>
                </a:solidFill>
              </a:uFill>
              <a:cs typeface="B Traffic" panose="00000400000000000000" pitchFamily="2" charset="-78"/>
            </a:endParaRPr>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36143" y="3162697"/>
            <a:ext cx="2566884" cy="1940564"/>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 name="Slide Number Placeholder 1"/>
          <p:cNvSpPr>
            <a:spLocks noGrp="1"/>
          </p:cNvSpPr>
          <p:nvPr>
            <p:ph type="sldNum" sz="quarter" idx="12"/>
          </p:nvPr>
        </p:nvSpPr>
        <p:spPr>
          <a:xfrm>
            <a:off x="4429818" y="7132461"/>
            <a:ext cx="452538" cy="381176"/>
          </a:xfrm>
        </p:spPr>
        <p:txBody>
          <a:bodyPr/>
          <a:lstStyle/>
          <a:p>
            <a:r>
              <a:rPr lang="fa-IR" sz="1400" dirty="0"/>
              <a:t>16</a:t>
            </a:r>
            <a:endParaRPr lang="en-US" sz="1400" dirty="0"/>
          </a:p>
        </p:txBody>
      </p:sp>
    </p:spTree>
    <p:extLst>
      <p:ext uri="{BB962C8B-B14F-4D97-AF65-F5344CB8AC3E}">
        <p14:creationId xmlns:p14="http://schemas.microsoft.com/office/powerpoint/2010/main" val="650573486"/>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2757" y="427037"/>
            <a:ext cx="4350291" cy="3593591"/>
          </a:xfrm>
        </p:spPr>
        <p:txBody>
          <a:bodyPr>
            <a:noAutofit/>
          </a:bodyPr>
          <a:lstStyle/>
          <a:p>
            <a:pPr lvl="0" algn="just" rtl="1"/>
            <a:r>
              <a:rPr lang="ar-SA" sz="1400" dirty="0">
                <a:cs typeface="B Mitra" panose="00000400000000000000" pitchFamily="2" charset="-78"/>
              </a:rPr>
              <a:t>یکی از بازی های عالی در هوای گرم تابستان درست کردن یک ظرف آب پر از توپ های کوچک رنگی است. کودک میتواند ضمن بازی، شمارش و رنگ ها را هم یاد بگیرد یعنی به تعداد شماره های روی لیوان ها، توپ های رنگی بیندازد یا توپ های همرنگ را درون یک لیوان بیندازد</a:t>
            </a:r>
            <a:r>
              <a:rPr lang="en-US" sz="1400" dirty="0">
                <a:cs typeface="B Mitra" panose="00000400000000000000" pitchFamily="2" charset="-78"/>
              </a:rPr>
              <a:t>.</a:t>
            </a: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خمیر بازی یا مقداری گل را داخل یک سینی یا روی یک پلاستیک فریزر پهن کنید و روی آن با دست یا یک میله ی کوچک یک شکل هندسی، یک حرف الفبا، یا یک عدد بکشید. تعدادی مهره در اختیار کودک قرار دهید و از کودک بخواهید با قرار دادن مهره ها روی خطوط تصویر شما، آن را مشخص و دورچینی کند.</a:t>
            </a:r>
            <a:r>
              <a:rPr lang="en-US" sz="1400" dirty="0">
                <a:cs typeface="B Mitra" panose="00000400000000000000" pitchFamily="2" charset="-78"/>
              </a:rPr>
              <a:t> </a:t>
            </a:r>
            <a:r>
              <a:rPr lang="ar-SA" sz="1400" dirty="0">
                <a:cs typeface="B Mitra" panose="00000400000000000000" pitchFamily="2" charset="-78"/>
              </a:rPr>
              <a:t>تمرینی مناسب  برای توجه و تمرکز و تقویت مهارتهای دستکاری و حرکات ریز دست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از کودک بخواهید با خمیر بازی،</a:t>
            </a:r>
            <a:r>
              <a:rPr lang="en-US" sz="1400" dirty="0">
                <a:cs typeface="B Mitra" panose="00000400000000000000" pitchFamily="2" charset="-78"/>
              </a:rPr>
              <a:t> </a:t>
            </a:r>
            <a:r>
              <a:rPr lang="ar-SA" sz="1400" dirty="0">
                <a:cs typeface="B Mitra" panose="00000400000000000000" pitchFamily="2" charset="-78"/>
              </a:rPr>
              <a:t>اشکال حیوانات یا صورت انسان یا حروف الفبا و اعداد را درست کند. (افزایش تون و قدرت عضلات، افزایش مهارت های ظریف و دستکاری اشیا</a:t>
            </a:r>
            <a:r>
              <a:rPr lang="fa-IR" sz="1400" dirty="0">
                <a:cs typeface="B Mitra" panose="00000400000000000000" pitchFamily="2" charset="-78"/>
              </a:rPr>
              <a:t>، </a:t>
            </a:r>
            <a:r>
              <a:rPr lang="ar-SA" sz="1400" dirty="0">
                <a:cs typeface="B Mitra" panose="00000400000000000000" pitchFamily="2" charset="-78"/>
              </a:rPr>
              <a:t>اموزش اعداد و ...)</a:t>
            </a:r>
            <a:endParaRPr lang="fa-IR" sz="1400" dirty="0">
              <a:cs typeface="B Mitra" panose="00000400000000000000" pitchFamily="2" charset="-78"/>
            </a:endParaRPr>
          </a:p>
          <a:p>
            <a:pPr marL="0" indent="0" algn="just" rtl="1">
              <a:buNone/>
            </a:pPr>
            <a:endParaRPr lang="en-US" sz="1400" dirty="0">
              <a:cs typeface="B Mitra" panose="00000400000000000000" pitchFamily="2" charset="-78"/>
            </a:endParaRPr>
          </a:p>
          <a:p>
            <a:pPr algn="just" rtl="1"/>
            <a:r>
              <a:rPr lang="fa-IR" sz="1400" dirty="0">
                <a:cs typeface="B Mitra" panose="00000400000000000000" pitchFamily="2" charset="-78"/>
              </a:rPr>
              <a:t> طرز </a:t>
            </a:r>
            <a:r>
              <a:rPr lang="ar-SA" sz="1400" dirty="0">
                <a:cs typeface="B Mitra" panose="00000400000000000000" pitchFamily="2" charset="-78"/>
              </a:rPr>
              <a:t>تهیه خمیر بازی در منزل: درست کردن خمیر بازی بسیار ساده است و خیالتان راحت است که دیگر هیچ گونه مواد شیمیایی در آن نیست و اگر کودک ان را در دهانش گذاشت جای نگرانی نیست چون فقط از آرد و نمک تهیه شده است. برای درست کردن خمیر بازی به مواد زیر نیاز دارید: یک پیمانه ارد+ یک پیمانه اب+ ربع پیمانه نمک + دو قاشق روغن و یک قاشق کرم تارتار (از فروشگاههای قنادی تهیه شود). این مواد را با هم مخلوط کنید و روی شعله ی ملایم قرار دهید و مرتب هم بزنید حدود 3 دقیقه یا کمتر وقت میبرد، زمانی که سفت شد دیگر به دست نمی چسبد از روی شعله بردارید و بگذارید که سرد شود و بعد به چند قسمت تقسیم کنید و رنگ غذا به هر قسمت اضافه کنید و خوب ورز بدهید. حدود 6 ماه هم قابل استفاده است البته بعد از هر بار استفاده باید درون پلاستیک بگذارید و در یخچال قرار دهید. </a:t>
            </a:r>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17</a:t>
            </a:r>
            <a:endParaRPr lang="en-US" sz="1400" dirty="0"/>
          </a:p>
        </p:txBody>
      </p:sp>
    </p:spTree>
    <p:extLst>
      <p:ext uri="{BB962C8B-B14F-4D97-AF65-F5344CB8AC3E}">
        <p14:creationId xmlns:p14="http://schemas.microsoft.com/office/powerpoint/2010/main" val="477107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356" y="1951037"/>
            <a:ext cx="4159986" cy="987425"/>
          </a:xfrm>
        </p:spPr>
        <p:txBody>
          <a:bodyPr>
            <a:noAutofit/>
          </a:bodyPr>
          <a:lstStyle/>
          <a:p>
            <a:pPr algn="just" rtl="1">
              <a:lnSpc>
                <a:spcPct val="150000"/>
              </a:lnSpc>
            </a:pPr>
            <a:r>
              <a:rPr lang="fa-IR" sz="1390" b="1" dirty="0">
                <a:cs typeface="B Mitra" panose="00000400000000000000" pitchFamily="2" charset="-78"/>
              </a:rPr>
              <a:t/>
            </a:r>
            <a:br>
              <a:rPr lang="fa-IR" sz="1390" b="1" dirty="0">
                <a:cs typeface="B Mitra" panose="00000400000000000000" pitchFamily="2" charset="-78"/>
              </a:rPr>
            </a:br>
            <a:r>
              <a:rPr lang="fa-IR" sz="1390" dirty="0">
                <a:cs typeface="B Mitra" panose="00000400000000000000" pitchFamily="2" charset="-78"/>
              </a:rPr>
              <a:t> مشکلات حسی، ضعف در طرحواره  بدنی وآگاهی بدنی، مشکلات هماهنگی بین اندام های بدن، سرعت عمل پایین، ظرفیت پایین در حافظه، کندی در یادگیری،، مشکل در حرکت های درشت و ظریف، تعادل کم و بسیاری موارد دیگر. کاردرمانی یکی از درمان های رایج توانبخشی این مشکلات است و به همراه آن ارائه تمرینات و بازی هایی که والدین بتوانند در هر موقعیتی در منزل، با انجام آن به بهبود این مشکلات کمک کنند اهمیت زیادی دارد. به همین منظور در این کتاب فعالیت هایی طراحی شده است که خانواده ها با وسایل موجود در منزل بتوانند انجام دهند و در راستای رفع این مشکلات به کودکان خود کمک کنند. بازی های این مجموعه به ترتیب رده های سنی و سطح آسان به سخت طبقه بندی شده است. که بازی های ابتدایی آن مناسب برای شدت مشکلات زیاد و سن های پایین تر است و به تدریج رده سنی و سطح پیچیدگی بازی ها افزایش می یابد.</a:t>
            </a:r>
            <a:br>
              <a:rPr lang="fa-IR" sz="1390" dirty="0">
                <a:cs typeface="B Mitra" panose="00000400000000000000" pitchFamily="2" charset="-78"/>
              </a:rPr>
            </a:br>
            <a:r>
              <a:rPr lang="fa-IR" sz="1390" dirty="0">
                <a:cs typeface="B Mitra" panose="00000400000000000000" pitchFamily="2" charset="-78"/>
              </a:rPr>
              <a:t/>
            </a:r>
            <a:br>
              <a:rPr lang="fa-IR" sz="1390" dirty="0">
                <a:cs typeface="B Mitra" panose="00000400000000000000" pitchFamily="2" charset="-78"/>
              </a:rPr>
            </a:br>
            <a:r>
              <a:rPr lang="fa-IR" sz="1390" dirty="0">
                <a:cs typeface="B Mitra" panose="00000400000000000000" pitchFamily="2" charset="-78"/>
              </a:rPr>
              <a:t>                     </a:t>
            </a:r>
            <a:r>
              <a:rPr lang="en-US" sz="1390" dirty="0">
                <a:cs typeface="B Mitra" panose="00000400000000000000" pitchFamily="2" charset="-78"/>
              </a:rPr>
              <a:t/>
            </a:r>
            <a:br>
              <a:rPr lang="en-US" sz="1390" dirty="0">
                <a:cs typeface="B Mitra" panose="00000400000000000000" pitchFamily="2" charset="-78"/>
              </a:rPr>
            </a:br>
            <a:r>
              <a:rPr lang="fa-IR" sz="1390" dirty="0">
                <a:cs typeface="B Mitra" panose="00000400000000000000" pitchFamily="2" charset="-78"/>
              </a:rPr>
              <a:t> </a:t>
            </a:r>
            <a:endParaRPr lang="en-US" sz="1390" dirty="0">
              <a:cs typeface="B Mitra" panose="00000400000000000000" pitchFamily="2" charset="-78"/>
            </a:endParaRPr>
          </a:p>
        </p:txBody>
      </p:sp>
      <p:sp>
        <p:nvSpPr>
          <p:cNvPr id="3" name="Slide Number Placeholder 2"/>
          <p:cNvSpPr>
            <a:spLocks noGrp="1"/>
          </p:cNvSpPr>
          <p:nvPr>
            <p:ph type="sldNum" sz="quarter" idx="12"/>
          </p:nvPr>
        </p:nvSpPr>
        <p:spPr>
          <a:xfrm>
            <a:off x="4552470" y="6882554"/>
            <a:ext cx="235828" cy="402483"/>
          </a:xfrm>
        </p:spPr>
        <p:txBody>
          <a:bodyPr/>
          <a:lstStyle/>
          <a:p>
            <a:pPr algn="l" rtl="1"/>
            <a:r>
              <a:rPr lang="fa-IR" sz="1400" dirty="0">
                <a:cs typeface="B Mitra" panose="00000400000000000000" pitchFamily="2" charset="-78"/>
              </a:rPr>
              <a:t>2</a:t>
            </a:r>
            <a:endParaRPr lang="en-US" sz="1400" dirty="0"/>
          </a:p>
        </p:txBody>
      </p:sp>
    </p:spTree>
    <p:extLst>
      <p:ext uri="{BB962C8B-B14F-4D97-AF65-F5344CB8AC3E}">
        <p14:creationId xmlns:p14="http://schemas.microsoft.com/office/powerpoint/2010/main" val="10739664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466" y="414846"/>
            <a:ext cx="4121691" cy="3593591"/>
          </a:xfrm>
        </p:spPr>
        <p:txBody>
          <a:bodyPr>
            <a:noAutofit/>
          </a:bodyPr>
          <a:lstStyle/>
          <a:p>
            <a:pPr lvl="0" algn="just" rtl="1"/>
            <a:r>
              <a:rPr lang="ar-SA" sz="1400" dirty="0">
                <a:cs typeface="B Mitra" panose="00000400000000000000" pitchFamily="2" charset="-78"/>
              </a:rPr>
              <a:t>انواع خانه سازی، لگو و سازه: ابتدا به کودک ایده دهید تا با کمک این لگو ها چه شکلی درست کند مثلا برج یا پل یا شکل مورد نظر را از روی شکل الگو (راهنمای خود بازی) به کودک نشان دهید بعد میتوانید در مرحله اول خودتان آن را یکبار در مقابل کودک درست کنید، در مرحله دوم آن را خراب کنید و دوباره شروع به ساختن آن کنید و از کودک بخواهید قسمت یا قطعه اخر را بسازد، در مرحله سوم از خود کودک بخواهید تا شکل را خراب کند و خودش شروع به ساختن آن کند و در حین ساختن به او کمک کنید</a:t>
            </a:r>
            <a:r>
              <a:rPr lang="en-US" sz="1400" dirty="0">
                <a:cs typeface="B Mitra" panose="00000400000000000000" pitchFamily="2" charset="-78"/>
              </a:rPr>
              <a:t>.</a:t>
            </a: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از کودک بخواهید با استفاده از آهنربا قطعات آهنی داخل سبد را جدا کند. (یا وسایل آهنی منزل که آهنربا به آن می چسبد را پیدا کند) این تمرین باعث توجه و هوشیاری وتنظیم حس عمقی می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وسایل کودک را داخل شن، ماسه، خاک، پنبه و موارد مشابه پنهان کنید و از او بخواهید آن ها را پیدا کند. این تمرین موجب تقویت توجه بینایی و لامسه می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از کودک بخواهید روی زمین سرامیک شده راه برود به صورتی که پایش را روی خطوط بین سرامیک ها قرار ندهد </a:t>
            </a:r>
            <a:r>
              <a:rPr lang="ar-SA" sz="1400" dirty="0" smtClean="0">
                <a:cs typeface="B Mitra" panose="00000400000000000000" pitchFamily="2" charset="-78"/>
              </a:rPr>
              <a:t>و</a:t>
            </a:r>
            <a:r>
              <a:rPr lang="fa-IR" sz="1400" dirty="0" smtClean="0">
                <a:cs typeface="B Mitra" panose="00000400000000000000" pitchFamily="2" charset="-78"/>
              </a:rPr>
              <a:t> </a:t>
            </a:r>
            <a:r>
              <a:rPr lang="ar-SA" sz="1400" dirty="0" smtClean="0">
                <a:cs typeface="B Mitra" panose="00000400000000000000" pitchFamily="2" charset="-78"/>
              </a:rPr>
              <a:t>از </a:t>
            </a:r>
            <a:r>
              <a:rPr lang="ar-SA" sz="1400" dirty="0">
                <a:cs typeface="B Mitra" panose="00000400000000000000" pitchFamily="2" charset="-78"/>
              </a:rPr>
              <a:t>داخل سرامیک ها حرکت کند. این تمرین موجب تقویت توجه بینایی و لامسه می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algn="just" rtl="1"/>
            <a:r>
              <a:rPr lang="ar-SA" sz="1400" dirty="0">
                <a:cs typeface="B Mitra" panose="00000400000000000000" pitchFamily="2" charset="-78"/>
              </a:rPr>
              <a:t>روی کاغذ یا روی زمین با چسباندن کاموا یا نوارچسب ماز درست کنید. (منظور از ماز، مسیرهای مارپیچ و تو در تويی است که دارای انشعابات و بن بست هستند و باید از یک سمت آنها وارد شد و از سمت دیگر خارج شد) از کودک بخواهید مسیر باز را پیدا کند واز آن عبور کند. این تمرین باعث آگاهی بینایی فضایی کودک می شود.</a:t>
            </a:r>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18</a:t>
            </a:r>
            <a:endParaRPr lang="en-US" dirty="0"/>
          </a:p>
        </p:txBody>
      </p:sp>
    </p:spTree>
    <p:extLst>
      <p:ext uri="{BB962C8B-B14F-4D97-AF65-F5344CB8AC3E}">
        <p14:creationId xmlns:p14="http://schemas.microsoft.com/office/powerpoint/2010/main" val="8844385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466" y="719647"/>
            <a:ext cx="4121691" cy="3593591"/>
          </a:xfrm>
        </p:spPr>
        <p:txBody>
          <a:bodyPr>
            <a:noAutofit/>
          </a:bodyPr>
          <a:lstStyle/>
          <a:p>
            <a:pPr lvl="0" algn="just" rtl="1"/>
            <a:r>
              <a:rPr lang="ar-SA" sz="1400" dirty="0">
                <a:cs typeface="B Mitra" panose="00000400000000000000" pitchFamily="2" charset="-78"/>
              </a:rPr>
              <a:t>روی زمین با پشت سرهم گذاشتن نقاطی با استفاده از قرار دادن علامت (با رنگ، چسب کاغذی، قرار دادن تیکه های مقوا یا پارچه و... ) مسیری ایجاد کنید. از کودک بخواهید به صورت چهاردست و پا با گذاشتن دست ها و پاهایش روی نقاط مشخص شده حرکت کند. یعنی در هر لحظه هر یک از زانوها و کف دست های کودک باید روی یکی از نقاطی که شما مشخص کرده اید قرار داشته باشد و به همین صورت مسیر را تا آخر طی کند. این تمرین باعث بهبود طرحواره بدنی و آگاهی بدنی و توجه بینایی کودک می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از کودک بخواهید رژه رفتن را در قالب بازی تمرین کند. به این صورت که با گفتن عدد یک ابتدا دست و پای راست را به سمت جلو حرکت دهد وسپس با گفتن عدد دو دست وچای چپ را جلو بیاورد.وهمین حرکت را در مسیر مشخصی تکرار کند.</a:t>
            </a:r>
            <a:r>
              <a:rPr lang="en-US" sz="1400" dirty="0">
                <a:cs typeface="B Mitra" panose="00000400000000000000" pitchFamily="2" charset="-78"/>
              </a:rPr>
              <a:t> </a:t>
            </a:r>
            <a:r>
              <a:rPr lang="ar-SA" sz="1400" dirty="0">
                <a:cs typeface="B Mitra" panose="00000400000000000000" pitchFamily="2" charset="-78"/>
              </a:rPr>
              <a:t>(حرکت دادن همزمان دست و پای یک سمت بدن و سپس سمت دیگر)</a:t>
            </a:r>
            <a:r>
              <a:rPr lang="en-US" sz="1400" dirty="0">
                <a:cs typeface="B Mitra" panose="00000400000000000000" pitchFamily="2" charset="-78"/>
              </a:rPr>
              <a:t> </a:t>
            </a:r>
            <a:r>
              <a:rPr lang="ar-SA" sz="1400" dirty="0">
                <a:cs typeface="B Mitra" panose="00000400000000000000" pitchFamily="2" charset="-78"/>
              </a:rPr>
              <a:t> این تمرین باعث هماهنگی حرکتی بین اندام ها می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تعدادی بادکنک را باد کرده و سر هر یک را داخل یک لیوان قرار دهید. از کوک بخواهید از فاصله ی معین با شلیک توسط آب پاش یا شلنگ آب، بادکنک ها را از روی لیوان ها بیندازد. این تمرین برای هماهنگی چشم و دست، جهت یابی و تمرکز مناسب است.</a:t>
            </a:r>
            <a:endParaRPr lang="fa-IR" sz="1400" dirty="0">
              <a:cs typeface="B Mitra" panose="00000400000000000000" pitchFamily="2" charset="-78"/>
            </a:endParaRPr>
          </a:p>
          <a:p>
            <a:pPr marL="0" indent="0" algn="just" rtl="1">
              <a:buNone/>
            </a:pPr>
            <a:endParaRPr lang="en-US" sz="1400" dirty="0">
              <a:cs typeface="B Mitra" panose="00000400000000000000" pitchFamily="2" charset="-78"/>
            </a:endParaRPr>
          </a:p>
          <a:p>
            <a:pPr lvl="0" algn="just" rtl="1"/>
            <a:r>
              <a:rPr lang="ar-SA" sz="1400" dirty="0">
                <a:cs typeface="B Mitra" panose="00000400000000000000" pitchFamily="2" charset="-78"/>
              </a:rPr>
              <a:t>تعدادی مکعب در رنگ های مختلف در اختیار کودک قرار دهید. سپس با استفاده از مداد رنگی و روی کاغذ الگویی از روی هم گذاشتن مکعب های رنگی را بکشید (مثلا یک مکعب زرد و روی آن یک مکعب آبی و</a:t>
            </a:r>
            <a:r>
              <a:rPr lang="en-US" sz="1400" dirty="0">
                <a:cs typeface="B Mitra" panose="00000400000000000000" pitchFamily="2" charset="-78"/>
              </a:rPr>
              <a:t> </a:t>
            </a:r>
            <a:r>
              <a:rPr lang="ar-SA" sz="1400" dirty="0">
                <a:cs typeface="B Mitra" panose="00000400000000000000" pitchFamily="2" charset="-78"/>
              </a:rPr>
              <a:t>...) و از کودک بخواهید الگویی که شما کشیده اید  را با روی هم گذاشتن معکب هایش درست کند. این کار برای بهبود مهارت کپی کردن کودک و تمرین توالی و همچنین تمرکز مناسب است.</a:t>
            </a:r>
            <a:endParaRPr lang="en-US" sz="1400" dirty="0">
              <a:cs typeface="B Mitra" panose="00000400000000000000" pitchFamily="2" charset="-78"/>
            </a:endParaRPr>
          </a:p>
          <a:p>
            <a:pPr marL="0" indent="0" algn="just" rtl="1">
              <a:buNone/>
            </a:pPr>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19</a:t>
            </a:r>
            <a:endParaRPr lang="en-US" sz="1400" dirty="0"/>
          </a:p>
        </p:txBody>
      </p:sp>
    </p:spTree>
    <p:extLst>
      <p:ext uri="{BB962C8B-B14F-4D97-AF65-F5344CB8AC3E}">
        <p14:creationId xmlns:p14="http://schemas.microsoft.com/office/powerpoint/2010/main" val="38065842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8957" y="719647"/>
            <a:ext cx="4267200" cy="3593591"/>
          </a:xfrm>
        </p:spPr>
        <p:txBody>
          <a:bodyPr>
            <a:noAutofit/>
          </a:bodyPr>
          <a:lstStyle/>
          <a:p>
            <a:pPr lvl="0" algn="just" rtl="1"/>
            <a:r>
              <a:rPr lang="ar-SA" sz="1400" dirty="0">
                <a:cs typeface="B Mitra" panose="00000400000000000000" pitchFamily="2" charset="-78"/>
              </a:rPr>
              <a:t>قفل و کلید در اختیار کودک قرارد دهید تا با استفاد از کلید قفل را باز کند. این تمرین برای تقویت مهارتهای دستکاری کودک مناسب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وسایل مورد نیاز: آبرنگ، کاغذ، نی نوشابه</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از کودک بخواهید تا </a:t>
            </a:r>
            <a:r>
              <a:rPr lang="ar-SA" sz="1400" dirty="0" smtClean="0">
                <a:cs typeface="B Mitra" panose="00000400000000000000" pitchFamily="2" charset="-78"/>
              </a:rPr>
              <a:t>با </a:t>
            </a:r>
            <a:r>
              <a:rPr lang="ar-SA" sz="1400" dirty="0">
                <a:cs typeface="B Mitra" panose="00000400000000000000" pitchFamily="2" charset="-78"/>
              </a:rPr>
              <a:t>آبرنگ روی کاغذ، با رنگ های مختلف  یک شکل بکشد و قبل از خشک شدن با نی روی ابرنگ ها را فوت کند تا پخش شود. (دقت بینایی، رشد مهارت های ظریف)</a:t>
            </a:r>
            <a:r>
              <a:rPr lang="en-US" sz="1400" dirty="0">
                <a:cs typeface="B Mitra" panose="00000400000000000000" pitchFamily="2" charset="-78"/>
              </a:rPr>
              <a:t>  </a:t>
            </a: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میتوان هنگام توپ بازی کردن با کودک یک محدوده مشخصی را تعیین کرد تا کودک درون محدوده خاص قرار گیرد و از بیش فعالی و بی قراری او کاسته شود و بتواند حریم شخصی خود را درک کند و کم کم بشناسد. مثلا یک حلقه ی بزرگ ورزشی برای کودک بگذاریم و یک حلقه برای خودتان و جایگاه قرار گیری شما و کودک در حین بازی در داخل همین حلقه است و فقط در محدوده  درون همین حلقه حق حرکت و جنب و جوش دارید و توپ هایی که برای همدیگر می اندازید یا شوت میکنید باید در داخل حلقه باشد و اگر کسی خارج از حلقه بیندازد بازی را می بازد</a:t>
            </a:r>
            <a:r>
              <a:rPr lang="en-US" sz="1400" dirty="0">
                <a:cs typeface="B Mitra" panose="00000400000000000000" pitchFamily="2" charset="-78"/>
              </a:rPr>
              <a:t>.</a:t>
            </a: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فعالیت هایی از قبیل این که در هر ردیف کدام شکل با بقیه تفاوت دارد برای ادراک بینایی و توجه مناسب هستند. (از لحاظ ظاهر مثلا همه ی اشکال خروس دو تاجه هستند ولی یکی از خروس ها سه تاج دارد و یا این که مثلا همه ی اشکال حیوانند و یکی درخت و ...)  </a:t>
            </a:r>
            <a:endParaRPr lang="en-US" sz="1400" dirty="0">
              <a:cs typeface="B Mitra" panose="00000400000000000000" pitchFamily="2" charset="-78"/>
            </a:endParaRPr>
          </a:p>
          <a:p>
            <a:pPr marL="0" indent="0" algn="just" rtl="1">
              <a:buNone/>
            </a:pPr>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20</a:t>
            </a:r>
            <a:endParaRPr lang="en-US" sz="1400" dirty="0"/>
          </a:p>
        </p:txBody>
      </p:sp>
    </p:spTree>
    <p:extLst>
      <p:ext uri="{BB962C8B-B14F-4D97-AF65-F5344CB8AC3E}">
        <p14:creationId xmlns:p14="http://schemas.microsoft.com/office/powerpoint/2010/main" val="915721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7" y="719647"/>
            <a:ext cx="4197891" cy="3593591"/>
          </a:xfrm>
        </p:spPr>
        <p:txBody>
          <a:bodyPr>
            <a:noAutofit/>
          </a:bodyPr>
          <a:lstStyle/>
          <a:p>
            <a:pPr lvl="0" algn="just" rtl="1"/>
            <a:r>
              <a:rPr lang="ar-SA" sz="1400" dirty="0">
                <a:cs typeface="B Mitra" panose="00000400000000000000" pitchFamily="2" charset="-78"/>
              </a:rPr>
              <a:t>تقلید راه رفتن حیوانات موجب خودآگاهی کودک از اندامهای خود و وضعیت بدن، تقویت مهارتهای حرکتی و هماهنگی می شود</a:t>
            </a:r>
            <a:r>
              <a:rPr lang="en-US" sz="1400" dirty="0">
                <a:cs typeface="B Mitra" panose="00000400000000000000" pitchFamily="2" charset="-78"/>
              </a:rPr>
              <a:t>.</a:t>
            </a:r>
          </a:p>
          <a:p>
            <a:pPr marL="0" indent="0" algn="just" rtl="1">
              <a:buNone/>
            </a:pPr>
            <a:r>
              <a:rPr lang="ar-SA" sz="1400" dirty="0">
                <a:cs typeface="B Mitra" panose="00000400000000000000" pitchFamily="2" charset="-78"/>
              </a:rPr>
              <a:t>راه رفتن خرگوشی: جهش روی دو پا و دست ها</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راه رفتن کانگورو: جهش روی دوپا</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راه رفتن خرس: باسن را بالا گرفته و چهار دست و پا راه برود </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راه رفتن خرچنگی: به پشت بخوابد، با بالاآوردن دست و پا تنه را از سطح زمین بلند کند و حرکت کند.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وسایل مورد نیاز: نخ و مهره های کوچک رنگی که سوراخ داشته باشند.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از کودک بخواهید مهره های رنگی را به ترتیبی که شما می گویید مثلا زرد، قرمز، آبی، سبز و ... داخل نخ یا سیم های پلاستیکی کند و دستبند یا گردنبند درست کند. تقویت حرکات ظریف، توجه و تمرکز، ادراک بینایی، شناخت رنگ ها از جمله فواید این تمرین است. </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سرگرمی های وصل کردنی: غذای مخصوص هر حیوان را به خودش وصل کنید یا وسایل مورد نیاز هر شغل را به خودش وصل کنید</a:t>
            </a:r>
            <a:r>
              <a:rPr lang="en-US" sz="1400" dirty="0">
                <a:cs typeface="B Mitra" panose="00000400000000000000" pitchFamily="2" charset="-78"/>
              </a:rPr>
              <a:t>.</a:t>
            </a: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کودک را به اتاق تاریک برده و نور چراغ قوه را روی عروسک هایی  که به شکل حیوان هستند که از دیوار یا سقف اویزانند بتابانید و به کودک بگویید که نور چراغ قوه هر کدام  از عروسک  ها را که روشن کرد باید او اسم عروسک را بگوید و صدای آن را در بیاورد. به جای عروسک میتوانید از عکس حیوان استفاده کنید و به دیوار بچسبانید. این تمرین به ادراک بینایی، تحریک بینایی، توجه و تمرکز، کمک به تقویت عضلات چشم کمک می کند.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21</a:t>
            </a:r>
            <a:endParaRPr lang="en-US" dirty="0"/>
          </a:p>
        </p:txBody>
      </p:sp>
    </p:spTree>
    <p:extLst>
      <p:ext uri="{BB962C8B-B14F-4D97-AF65-F5344CB8AC3E}">
        <p14:creationId xmlns:p14="http://schemas.microsoft.com/office/powerpoint/2010/main" val="23958521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7" y="719647"/>
            <a:ext cx="4191000" cy="3593591"/>
          </a:xfrm>
        </p:spPr>
        <p:txBody>
          <a:bodyPr>
            <a:noAutofit/>
          </a:bodyPr>
          <a:lstStyle/>
          <a:p>
            <a:pPr lvl="0" algn="just" rtl="1"/>
            <a:r>
              <a:rPr lang="ar-SA" sz="1400" dirty="0">
                <a:cs typeface="B Mitra" panose="00000400000000000000" pitchFamily="2" charset="-78"/>
              </a:rPr>
              <a:t>از کودک بخواهید به وسیله کاموا یا نخ و پولک، دور بدن ماهی، لب و بال و دم آن را با چسب روی کاغذ بچسباند (فواید آن: تمرین مهارت های حرکتی ظریف، هماهنگی چشم و دست، چسب زدن، توجه و دقت) </a:t>
            </a:r>
            <a:endParaRPr lang="en-US" sz="1400" dirty="0">
              <a:cs typeface="B Mitra" panose="00000400000000000000" pitchFamily="2" charset="-78"/>
            </a:endParaRPr>
          </a:p>
          <a:p>
            <a:pPr marL="0" indent="0" algn="just" rtl="1">
              <a:buNone/>
            </a:pPr>
            <a:r>
              <a:rPr lang="en-US" sz="1400" dirty="0">
                <a:cs typeface="B Mitra" panose="00000400000000000000" pitchFamily="2" charset="-78"/>
              </a:rPr>
              <a:t> </a:t>
            </a:r>
          </a:p>
          <a:p>
            <a:pPr lvl="0" algn="just" rtl="1"/>
            <a:r>
              <a:rPr lang="ar-SA" sz="1400" dirty="0">
                <a:cs typeface="B Mitra" panose="00000400000000000000" pitchFamily="2" charset="-78"/>
              </a:rPr>
              <a:t>وسایل مورد نیاز: کارتن میوه (موز، سیب، پرتقال) </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یک کارتن بزرگ تهیه کنید و دو حفره به اندازه جای دست های کودک روی ان ایجاد کنید و از کودک بخواهید تا دست های خود را وارد حفره کرده  و اشیای مختلف مثل انواع میوه و یا ... را لمس کند سپس کودک به شما بگوید چه چیزی را لمس کرده است. قبل از آن ابتدا اشیای مربوطه را به کودک نشان دهید و اجازه دهید لمس کند و اطمینان پیدا کنید نام انها را می داند سپس تمرین بالا را انجام دهید. این تمرین به ادراک و تشخیص حس لامسه کمک می کند. </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تعدادی از اسباب بازی های کودک را مقابل او قرار دهید و هر بار از او بخواهید آنها را به شیوه ای دسته بندی کند. مثلا آن اسباب بازی هایی که هم رنگ هستند را جدا کند. دفعه ی بعد آن هایی که هم شکل هستند را کنار هم بگذارد و سپس آنهایی که بزرگ تر  هستند را جدا کند. این تمرین به درک بهتر کودک از مفهوم تشابه و شناخت همرنگی، هم شکلی و اندازه کمک می کند و استدلال او را درگیر می کند.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می توان یک حلقه بزرگ ورزشی یا تویوپ را مقابل </a:t>
            </a:r>
            <a:r>
              <a:rPr lang="ar-SA" sz="1400" dirty="0" smtClean="0">
                <a:cs typeface="B Mitra" panose="00000400000000000000" pitchFamily="2" charset="-78"/>
              </a:rPr>
              <a:t>کودک </a:t>
            </a:r>
            <a:r>
              <a:rPr lang="ar-SA" sz="1400" dirty="0">
                <a:cs typeface="B Mitra" panose="00000400000000000000" pitchFamily="2" charset="-78"/>
              </a:rPr>
              <a:t>قرار دهید و از او بخواهید برای ورود به استخر توپ از درون این حلقه یا تویوپ  باید شیرجه بزند  و درون استخر توپ فرود </a:t>
            </a:r>
            <a:r>
              <a:rPr lang="fa-IR" sz="1400" dirty="0">
                <a:cs typeface="B Mitra" panose="00000400000000000000" pitchFamily="2" charset="-78"/>
              </a:rPr>
              <a:t>آ</a:t>
            </a:r>
            <a:r>
              <a:rPr lang="ar-SA" sz="1400" dirty="0">
                <a:cs typeface="B Mitra" panose="00000400000000000000" pitchFamily="2" charset="-78"/>
              </a:rPr>
              <a:t>ید یا اگر استخر توپ در اختیار نبود روی بالشت نرم فرود اید. این بازی به هماهنگی حرکتی و سرعت عمل کمک می کند.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22</a:t>
            </a:r>
            <a:endParaRPr lang="en-US" sz="1400" dirty="0"/>
          </a:p>
        </p:txBody>
      </p:sp>
    </p:spTree>
    <p:extLst>
      <p:ext uri="{BB962C8B-B14F-4D97-AF65-F5344CB8AC3E}">
        <p14:creationId xmlns:p14="http://schemas.microsoft.com/office/powerpoint/2010/main" val="335431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7" y="731838"/>
            <a:ext cx="4197891" cy="3593591"/>
          </a:xfrm>
        </p:spPr>
        <p:txBody>
          <a:bodyPr>
            <a:noAutofit/>
          </a:bodyPr>
          <a:lstStyle/>
          <a:p>
            <a:pPr lvl="0" algn="just" rtl="1"/>
            <a:r>
              <a:rPr lang="ar-SA" sz="1400" dirty="0">
                <a:cs typeface="B Mitra" panose="00000400000000000000" pitchFamily="2" charset="-78"/>
              </a:rPr>
              <a:t>از کودک بخواهید به پشت روی زمین بخوابد. یک توپ متوسط را با یک نخ به صورت آویزان بالای سر کودک به حرکت در آورید (ارتفاع توپ به اندازه ای باشد که کودک برای زدن توپ کمی از سطح زمین جدا شود و رو به جلو خم شود) از کودک بخواهید توپ را با دست یا پا بزند. برای سخت تر شدن تمرین می توان روی سطحی در مقابل کودک تعدادی استوانه یا لیوان پلاستیکی قرار داد و از کودک خواسته شود با توپ استوانه ها را مورد هدف قرار دهد. تمرین برای تقویت هماهنگی و مهارتهای حرکتی و تمرکز مناسب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از کودک بخواهید روی زمین دراز کشیده و توپ را با پاهایش از روی زمین بلند کند و بالای سر بیاورد. سپس با دست آن را گرفته و داخل سبد بالای سرش بیندازد. این تمرین برای تقویت مهارتهای حرکتی، هماهنگی حرکتی و یکپارچگی حسی کودک مناسب است. </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در اتاق به کودک یک اسباب بازی را نشان دهید و بگویید وسایلی را که در اتاق همرنگ آن اسباب بازی هستند به شما نشان دهد، که به درک همرنگی و توجه بینایی کودک کمک می کند.</a:t>
            </a:r>
            <a:endParaRPr lang="en-US" sz="1400" dirty="0">
              <a:cs typeface="B Mitra" panose="00000400000000000000" pitchFamily="2" charset="-78"/>
            </a:endParaRPr>
          </a:p>
          <a:p>
            <a:pPr marL="0" indent="0" algn="just">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با استفاده از مقوا از هریک از اشکال هندسی تعدادی در بیاورید (مربع، مثلث، دایره) و روی یک سطح مشخص از زمین آن ها را به صورت نامنظم بچسبانید. از کودک بخواهید تنها با گذاشتن پای خود روی یک نوع شکل هندسی از یک طرف به طرف مقابل برود. مثلا فقط میتونی پاهاتو روی مربع ها بذاری و به اون طرف بری. این بازی به ادراک بینایی فضایی و توجه دیداری کمک می کند.</a:t>
            </a:r>
            <a:endParaRPr lang="en-US" sz="1400" dirty="0">
              <a:cs typeface="B Mitra" panose="00000400000000000000" pitchFamily="2" charset="-78"/>
            </a:endParaRPr>
          </a:p>
          <a:p>
            <a:pPr marL="0" indent="0" algn="just" rtl="1">
              <a:buNone/>
            </a:pPr>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23</a:t>
            </a:r>
            <a:endParaRPr lang="en-US" sz="1400" dirty="0"/>
          </a:p>
        </p:txBody>
      </p:sp>
    </p:spTree>
    <p:extLst>
      <p:ext uri="{BB962C8B-B14F-4D97-AF65-F5344CB8AC3E}">
        <p14:creationId xmlns:p14="http://schemas.microsoft.com/office/powerpoint/2010/main" val="28151107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466" y="719647"/>
            <a:ext cx="4121691" cy="3593591"/>
          </a:xfrm>
        </p:spPr>
        <p:txBody>
          <a:bodyPr>
            <a:noAutofit/>
          </a:bodyPr>
          <a:lstStyle/>
          <a:p>
            <a:pPr lvl="0" algn="just" rtl="1"/>
            <a:r>
              <a:rPr lang="ar-SA" sz="1400" dirty="0">
                <a:cs typeface="B Mitra" panose="00000400000000000000" pitchFamily="2" charset="-78"/>
              </a:rPr>
              <a:t>چند کاسه ی کوچک مقابل کودک قرار داده و زیر یکی از آنها گوی کوچکی قرار دهید. سپس در مقابل کودک کاسه ها را چند بار جابه جا کنید. از کودک بخواهید کاسه ای که گوی زیر آن است را نشان دهد. این بازی به توجه بینایی کمک می کند.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وسایل مورد نیاز: سبد رنگی، توپ های رنگی کوچک به رنگ های مختلف،کش یا طناب</a:t>
            </a:r>
            <a:endParaRPr lang="en-US" sz="1400" dirty="0">
              <a:cs typeface="B Mitra" panose="00000400000000000000" pitchFamily="2" charset="-78"/>
            </a:endParaRPr>
          </a:p>
          <a:p>
            <a:pPr marL="119063" indent="0" algn="just" rtl="1">
              <a:buNone/>
            </a:pPr>
            <a:r>
              <a:rPr lang="ar-SA" sz="1400" dirty="0">
                <a:cs typeface="B Mitra" panose="00000400000000000000" pitchFamily="2" charset="-78"/>
              </a:rPr>
              <a:t>در این فعالیت یک سبد کوچک رنگی را با کش یا طناب به دور کمر کودک ببندید و از کودک بخواهید در بازی توپ گیری، فقط باید توپ هایی که همرنگ سبد دور کمرش به طرف او می</a:t>
            </a:r>
            <a:r>
              <a:rPr lang="fa-IR" sz="1400" dirty="0">
                <a:cs typeface="B Mitra" panose="00000400000000000000" pitchFamily="2" charset="-78"/>
              </a:rPr>
              <a:t> آ</a:t>
            </a:r>
            <a:r>
              <a:rPr lang="ar-SA" sz="1400" dirty="0">
                <a:cs typeface="B Mitra" panose="00000400000000000000" pitchFamily="2" charset="-78"/>
              </a:rPr>
              <a:t>یند را بگیرد و داخل سبد بیندازد. (فواید بازی: تقویت حرکات ظریف، توجه بینایی، شناسایی و تشخیص همرنگ ها) </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موانعی بر سر راه کودک قرار دهید و از او بخواهید جفت پا از روی موانع بپرد. به تدریج فاصله ی موانع را برای سخت تر شدن تمرین کم کنید تا مهارت های حرکتی و تعادل کودک تقویت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یک تخته ی چوبی یا یک آجر روی زمین قرار دهید تا کودک رو آن بایستد. تعدادی توپ را در سمت راست و تعدادی در سمت چپ کودک قرار دهید و از کودک بخواهید با خم شدن به پهلوی راست و چپ توپ ها را با دست هل بدهد. برای دشوار تر شدن تمرین می توانید در هر سمت کودک هدفی تعیین کنید تا کودک توپ ها را به سمت آن بزند. تمرین برای تقویت هماهنگی و مهارتهای حرکتی و تمرکز مناسب است.</a:t>
            </a:r>
            <a:endParaRPr lang="en-US" sz="1400" dirty="0">
              <a:cs typeface="B Mitra" panose="00000400000000000000" pitchFamily="2" charset="-78"/>
            </a:endParaRPr>
          </a:p>
          <a:p>
            <a:pPr marL="0" indent="0" algn="just">
              <a:buNone/>
            </a:pPr>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24</a:t>
            </a:r>
            <a:endParaRPr lang="en-US" sz="1400" dirty="0"/>
          </a:p>
        </p:txBody>
      </p:sp>
    </p:spTree>
    <p:extLst>
      <p:ext uri="{BB962C8B-B14F-4D97-AF65-F5344CB8AC3E}">
        <p14:creationId xmlns:p14="http://schemas.microsoft.com/office/powerpoint/2010/main" val="6772153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7" y="719647"/>
            <a:ext cx="4191000" cy="3593591"/>
          </a:xfrm>
        </p:spPr>
        <p:txBody>
          <a:bodyPr>
            <a:noAutofit/>
          </a:bodyPr>
          <a:lstStyle/>
          <a:p>
            <a:pPr lvl="0" algn="just" rtl="1"/>
            <a:r>
              <a:rPr lang="ar-SA" sz="1400" dirty="0">
                <a:cs typeface="B Mitra" panose="00000400000000000000" pitchFamily="2" charset="-78"/>
              </a:rPr>
              <a:t>یک تصویر از یک کتاب داستان مقابل کودک قرار دهد و از او بخواهید داستانی برای آن بسازد</a:t>
            </a:r>
            <a:r>
              <a:rPr lang="en-US" sz="1400" dirty="0">
                <a:cs typeface="B Mitra" panose="00000400000000000000" pitchFamily="2" charset="-78"/>
              </a:rPr>
              <a:t>.</a:t>
            </a:r>
            <a:r>
              <a:rPr lang="ar-SA" sz="1400" dirty="0">
                <a:cs typeface="B Mitra" panose="00000400000000000000" pitchFamily="2" charset="-78"/>
              </a:rPr>
              <a:t> (تقویت مهارت های کلامی)</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تمرین حفظ تعادل و  یکپارچگی حسی</a:t>
            </a:r>
            <a:endParaRPr lang="en-US" sz="1400" dirty="0">
              <a:cs typeface="B Mitra" panose="00000400000000000000" pitchFamily="2" charset="-78"/>
            </a:endParaRPr>
          </a:p>
          <a:p>
            <a:pPr marL="166688" indent="0" algn="just" rtl="1">
              <a:buNone/>
            </a:pPr>
            <a:r>
              <a:rPr lang="ar-SA" sz="1400" dirty="0">
                <a:cs typeface="B Mitra" panose="00000400000000000000" pitchFamily="2" charset="-78"/>
              </a:rPr>
              <a:t>میتوان با کنار هم گذاشتن یونولیت های پایه دار باریک که عرض ان تقریبا برابر پهنا یا عرض کف پای کودک باشد جاده و مسیری درست کرد و از کودک بخواهید روی ان  بایستد و قدم بردارد. او باید بتواند تقریبا تعادل خود را روی ان حفظ کند.  </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تعدادی سنگ در اندازه ها و شکل های مختلف در اختیار کودک قرار دهید تا با استفاده از آنها شکل یک آدمک یا خانه یا درخت و.... بسازد</a:t>
            </a:r>
            <a:r>
              <a:rPr lang="en-US" sz="1400" dirty="0">
                <a:cs typeface="B Mitra" panose="00000400000000000000" pitchFamily="2" charset="-78"/>
              </a:rPr>
              <a:t>. </a:t>
            </a:r>
            <a:r>
              <a:rPr lang="ar-SA" sz="1400" dirty="0">
                <a:cs typeface="B Mitra" panose="00000400000000000000" pitchFamily="2" charset="-78"/>
              </a:rPr>
              <a:t>این تمرین باعث تقویت مهارت های ظریف دست و ادراک بینایی می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کودک را در مقابل خود قرار دهید و از او بخواهید به شما نگاه کند. سپس ترتیبی از چند حرکت را با بدن خود انجام دهید و از کودک بخواهید حرکت شما را با بدن خودش تکرار کند و به تقلید از شما بپردازد. مثلا دست </a:t>
            </a:r>
            <a:r>
              <a:rPr lang="ar-SA" sz="1400" dirty="0" smtClean="0">
                <a:cs typeface="B Mitra" panose="00000400000000000000" pitchFamily="2" charset="-78"/>
              </a:rPr>
              <a:t>راستتان </a:t>
            </a:r>
            <a:r>
              <a:rPr lang="ar-SA" sz="1400" dirty="0">
                <a:cs typeface="B Mitra" panose="00000400000000000000" pitchFamily="2" charset="-78"/>
              </a:rPr>
              <a:t>را روی بینی گذاشته و سپس به پای راستتان بزنید و از کودک بخواهید او نیز همین کار را تکرار کند. به تدریج با استفاده از حرکت هایی که اندامهای دو سمت مخالف بدن را درگیر کند، مثلا دست راست و پای چپ و با افزایش تعداد حرکاتی که  در یک مرحله انجام می دهید و همچنین با افزایش سرعت انجام حرکات فعالیت را برای کودک دشوارتر کنید</a:t>
            </a:r>
            <a:r>
              <a:rPr lang="fa-IR" sz="1400" dirty="0">
                <a:cs typeface="B Mitra" panose="00000400000000000000" pitchFamily="2" charset="-78"/>
              </a:rPr>
              <a:t>.</a:t>
            </a:r>
            <a:r>
              <a:rPr lang="en-US" sz="1400" dirty="0">
                <a:cs typeface="B Mitra" panose="00000400000000000000" pitchFamily="2" charset="-78"/>
              </a:rPr>
              <a:t> </a:t>
            </a:r>
            <a:r>
              <a:rPr lang="ar-SA" sz="1400" dirty="0">
                <a:cs typeface="B Mitra" panose="00000400000000000000" pitchFamily="2" charset="-78"/>
              </a:rPr>
              <a:t>این تمرین به تقلید و برنامه ریزی حرکتی کمک می کند. </a:t>
            </a:r>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25</a:t>
            </a:r>
            <a:endParaRPr lang="en-US" dirty="0"/>
          </a:p>
        </p:txBody>
      </p:sp>
    </p:spTree>
    <p:extLst>
      <p:ext uri="{BB962C8B-B14F-4D97-AF65-F5344CB8AC3E}">
        <p14:creationId xmlns:p14="http://schemas.microsoft.com/office/powerpoint/2010/main" val="37316167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7" y="719647"/>
            <a:ext cx="4191000" cy="3593591"/>
          </a:xfrm>
        </p:spPr>
        <p:txBody>
          <a:bodyPr>
            <a:noAutofit/>
          </a:bodyPr>
          <a:lstStyle/>
          <a:p>
            <a:pPr lvl="0" algn="just" rtl="1"/>
            <a:r>
              <a:rPr lang="ar-SA" sz="1400" dirty="0">
                <a:cs typeface="B Mitra" panose="00000400000000000000" pitchFamily="2" charset="-78"/>
              </a:rPr>
              <a:t>چندشکل هندسی (مربع، مثلث، دایره و ...) به صورتی که با هم تداخل داشته باشند و قسمتی از هر شکل داخل شکل دیگر قرار گرفته باشد بکشید (شکل ها یکدیگر را قطع کرده باشند) و از کودک بخواهید دور هر شکل را با رنگ خاصی رنگ کرده و شکل ها را به این صورت از هم جدا کند. این بازی به ادراک بینایی فضایی، تشخیص شکل از زمینه و توجه دیداری کمک می کند.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کودک به حالت چهاردست و پا قرار گیرد. پا و دست یک سمت را بالا بیاورد و با دست توپ ها را به داخل سبد پرتاب کند. این تمرین موجب تقویت کنترل تعادل، هماهنگی و تمرکز و توجه می شود. (همین تمرین را با بلند کردن پا و دست مخالف تکرار کنید).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چند توپ در مقابل کودک و یک سبد پشت سر او در فاصله ی مناسب قرار دهید و از کودک بخواهید در حالت نشسته توپ ها را از مقابل خود بردارد و به پشت سر خود و درون سبد پرتاب کند. تمرین برای تقویت هماهنگی و مهارتهای حرکتی و تمرکز مناسب است</a:t>
            </a:r>
            <a:r>
              <a:rPr lang="en-US" sz="1400" dirty="0">
                <a:cs typeface="B Mitra" panose="00000400000000000000" pitchFamily="2" charset="-78"/>
              </a:rPr>
              <a:t>.</a:t>
            </a: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با وصل کردن لوله های دستمال کاغذی به هم یک مسیر تونلی درست کنید و از کودک بخواهید توپ کوچکی را از داخل آن عبور دهد. سپس از کودک بخواهید وسط این تونل مقوایی را گرفته و آن را بلند کند. تعدادی توپ کوچک در یک سبد در سمت راست کودک و یک سبد خالی درسمت چپ او قرار دهید و از کودک بخواهید با منحرف کردن و تکان دادن لوله توپ ها را وارد تونل کرده و از درون تونل، از داخل سبد سمت راست به داخل سبد سمت چپ هدایت کند.</a:t>
            </a:r>
            <a:r>
              <a:rPr lang="fa-IR" sz="1400" dirty="0">
                <a:cs typeface="B Mitra" panose="00000400000000000000" pitchFamily="2" charset="-78"/>
              </a:rPr>
              <a:t> </a:t>
            </a:r>
            <a:r>
              <a:rPr lang="ar-SA" sz="1400" dirty="0">
                <a:cs typeface="B Mitra" panose="00000400000000000000" pitchFamily="2" charset="-78"/>
              </a:rPr>
              <a:t>این تمرین برای تمرکز کودک مناسب است.</a:t>
            </a:r>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26</a:t>
            </a:r>
            <a:endParaRPr lang="en-US" sz="1400" dirty="0"/>
          </a:p>
        </p:txBody>
      </p:sp>
    </p:spTree>
    <p:extLst>
      <p:ext uri="{BB962C8B-B14F-4D97-AF65-F5344CB8AC3E}">
        <p14:creationId xmlns:p14="http://schemas.microsoft.com/office/powerpoint/2010/main" val="8102070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7" y="719647"/>
            <a:ext cx="4191000" cy="3593591"/>
          </a:xfrm>
        </p:spPr>
        <p:txBody>
          <a:bodyPr>
            <a:noAutofit/>
          </a:bodyPr>
          <a:lstStyle/>
          <a:p>
            <a:pPr lvl="0" algn="just" rtl="1"/>
            <a:r>
              <a:rPr lang="ar-SA" sz="1400" dirty="0">
                <a:cs typeface="B Mitra" panose="00000400000000000000" pitchFamily="2" charset="-78"/>
              </a:rPr>
              <a:t>وسایل مورد نیاز: سه تا جعبه جا کفشی یا سه تا کاسه</a:t>
            </a:r>
            <a:endParaRPr lang="en-US" sz="1400" dirty="0">
              <a:cs typeface="B Mitra" panose="00000400000000000000" pitchFamily="2" charset="-78"/>
            </a:endParaRPr>
          </a:p>
          <a:p>
            <a:pPr marL="166688" indent="0" algn="just" rtl="1">
              <a:buNone/>
            </a:pPr>
            <a:r>
              <a:rPr lang="ar-SA" sz="1400" dirty="0">
                <a:cs typeface="B Mitra" panose="00000400000000000000" pitchFamily="2" charset="-78"/>
              </a:rPr>
              <a:t>3 عدد جعبه ی جا کفشی یا کاسه در ابعادی که تقریبا به اندازه پای کودک باشد در اختیار او قرار دهید و از کودک بخواهید تا یک پایش را روی یکی از انها و پای دیگرش را روی جعبه دوم قرار دهد و برای قدم اول، در حین اینکه روی ان دو جعبه ایستاده جعبه سومی را  خم شود و از روی زمین بردارد و جلوی پایش قرار دهد و یک پایش را از جعبه دوم بردارد و روی جعبه سوم قرار دهد و دوباره برای قدم دوم جعبه دوم را بردارد و جلوی پایش بگذارد و پایش را از جعبه اول بردارد و روی جعبه دوم بگذارد و همین طور قدم زدنش را ادامه دهد. در مرحله پیشرفته تر یک توپ هم در یک دستش بدهیم تا به همراه داشتن توپ مسیر را طی کند. یکپارچگی حسی و حرکتی.</a:t>
            </a:r>
            <a:r>
              <a:rPr lang="fa-IR" sz="1400" dirty="0">
                <a:cs typeface="B Mitra" panose="00000400000000000000" pitchFamily="2" charset="-78"/>
              </a:rPr>
              <a:t> </a:t>
            </a:r>
            <a:r>
              <a:rPr lang="ar-SA" sz="1400" dirty="0">
                <a:cs typeface="B Mitra" panose="00000400000000000000" pitchFamily="2" charset="-78"/>
              </a:rPr>
              <a:t>تقویت مهارت های حرکتی درشت و ظریف، توجه و تمرکز، ادراک بینایی و حفظ تعادل از فواید این تمرین است.  </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داخل یک ظرف شفاف مقداری آب بریزید. تعدادی سنگ در اندازه های مختلف تهیه کنید (از خیلی بزرگ تا کوچک). روی ظرف در ارتفاع بالاتری از مقدار آب داخل آن، نقطه ای را مشخص کنید. از کودک بخواهید با انداختن سنگ داخل ظرف، آب را به نقطه ی مشخص شده برساند (سطح آب نباید بالاتر برود یا کمتر باشد) این تمرین باعث درک مفهوم اندازه، حجم و تقویت مرکز می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روی زمین تصویر چند دایره از بزرگ به کوچک بکشید به صورتی که داخل هر دایره یک دایره کوچکتر باشد (مثل یک تخته دارت). از کودک بخواهید در فاصله ی مناسبی از دایره ها قرار بگیرد و تکه ابری را به سمت آن پرتاب کند. هرچه ابر در دوایر کوچکتر قرار بگیرد امتیاز بیشتری دارد. این تمرین برای تقویت تمرکز و تنظیم حس عمقی مناسب است.</a:t>
            </a:r>
            <a:endParaRPr lang="en-US" sz="1400" dirty="0">
              <a:cs typeface="B Mitra" panose="00000400000000000000" pitchFamily="2" charset="-78"/>
            </a:endParaRPr>
          </a:p>
          <a:p>
            <a:pPr marL="0" indent="0" algn="just" rtl="1">
              <a:buNone/>
            </a:pPr>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27</a:t>
            </a:r>
            <a:endParaRPr lang="en-US" sz="1400" dirty="0"/>
          </a:p>
        </p:txBody>
      </p:sp>
    </p:spTree>
    <p:extLst>
      <p:ext uri="{BB962C8B-B14F-4D97-AF65-F5344CB8AC3E}">
        <p14:creationId xmlns:p14="http://schemas.microsoft.com/office/powerpoint/2010/main" val="116432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204582" y="1900986"/>
            <a:ext cx="375771" cy="430067"/>
          </a:xfrm>
          <a:prstGeom prst="rect">
            <a:avLst/>
          </a:prstGeom>
          <a:effectLst>
            <a:outerShdw blurRad="50800" dist="38100" dir="2700000" algn="tl" rotWithShape="0">
              <a:prstClr val="black">
                <a:alpha val="40000"/>
              </a:prstClr>
            </a:outerShdw>
          </a:effectLst>
        </p:spPr>
      </p:pic>
      <p:pic>
        <p:nvPicPr>
          <p:cNvPr id="6" name="Picture 5"/>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211968" y="2408414"/>
            <a:ext cx="375771" cy="430067"/>
          </a:xfrm>
          <a:prstGeom prst="rect">
            <a:avLst/>
          </a:prstGeom>
          <a:effectLst>
            <a:outerShdw blurRad="50800" dist="38100" dir="2700000" algn="tl" rotWithShape="0">
              <a:prstClr val="black">
                <a:alpha val="40000"/>
              </a:prstClr>
            </a:outerShdw>
          </a:effectLst>
        </p:spPr>
      </p:pic>
      <p:pic>
        <p:nvPicPr>
          <p:cNvPr id="7" name="Picture 6"/>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228950" y="3017838"/>
            <a:ext cx="375771" cy="430067"/>
          </a:xfrm>
          <a:prstGeom prst="rect">
            <a:avLst/>
          </a:prstGeom>
          <a:effectLst>
            <a:outerShdw blurRad="50800" dist="38100" dir="2700000" algn="tl" rotWithShape="0">
              <a:prstClr val="black">
                <a:alpha val="40000"/>
              </a:prstClr>
            </a:outerShdw>
          </a:effectLst>
        </p:spPr>
      </p:pic>
      <p:pic>
        <p:nvPicPr>
          <p:cNvPr id="8" name="Picture 7"/>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221795" y="3560410"/>
            <a:ext cx="375771" cy="430067"/>
          </a:xfrm>
          <a:prstGeom prst="rect">
            <a:avLst/>
          </a:prstGeom>
          <a:effectLst>
            <a:outerShdw blurRad="50800" dist="38100" dir="2700000" algn="tl" rotWithShape="0">
              <a:prstClr val="black">
                <a:alpha val="40000"/>
              </a:prstClr>
            </a:outerShdw>
          </a:effectLst>
        </p:spPr>
      </p:pic>
      <p:sp>
        <p:nvSpPr>
          <p:cNvPr id="3" name="Rectangle 1"/>
          <p:cNvSpPr>
            <a:spLocks noChangeArrowheads="1"/>
          </p:cNvSpPr>
          <p:nvPr/>
        </p:nvSpPr>
        <p:spPr bwMode="auto">
          <a:xfrm>
            <a:off x="310357" y="1036465"/>
            <a:ext cx="3855508" cy="3878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5828" tIns="32914" rIns="65828" bIns="32914" numCol="1" anchor="ctr" anchorCtr="0" compatLnSpc="1">
            <a:prstTxWarp prst="textNoShape">
              <a:avLst/>
            </a:prstTxWarp>
            <a:spAutoFit/>
          </a:bodyPr>
          <a:lstStyle>
            <a:lvl1pPr eaLnBrk="0" fontAlgn="base" hangingPunct="0">
              <a:spcBef>
                <a:spcPct val="0"/>
              </a:spcBef>
              <a:spcAft>
                <a:spcPct val="0"/>
              </a:spcAft>
              <a:tabLst>
                <a:tab pos="5937250" algn="r"/>
              </a:tabLst>
              <a:defRPr>
                <a:solidFill>
                  <a:schemeClr val="tx1"/>
                </a:solidFill>
                <a:latin typeface="Arial" panose="020B0604020202020204" pitchFamily="34" charset="0"/>
              </a:defRPr>
            </a:lvl1pPr>
            <a:lvl2pPr marL="457200" eaLnBrk="0" fontAlgn="base" hangingPunct="0">
              <a:spcBef>
                <a:spcPct val="0"/>
              </a:spcBef>
              <a:spcAft>
                <a:spcPct val="0"/>
              </a:spcAft>
              <a:tabLst>
                <a:tab pos="5937250" algn="r"/>
              </a:tabLst>
              <a:defRPr>
                <a:solidFill>
                  <a:schemeClr val="tx1"/>
                </a:solidFill>
                <a:latin typeface="Arial" panose="020B0604020202020204" pitchFamily="34" charset="0"/>
              </a:defRPr>
            </a:lvl2pPr>
            <a:lvl3pPr marL="914400" eaLnBrk="0" fontAlgn="base" hangingPunct="0">
              <a:spcBef>
                <a:spcPct val="0"/>
              </a:spcBef>
              <a:spcAft>
                <a:spcPct val="0"/>
              </a:spcAft>
              <a:tabLst>
                <a:tab pos="5937250" algn="r"/>
              </a:tabLst>
              <a:defRPr>
                <a:solidFill>
                  <a:schemeClr val="tx1"/>
                </a:solidFill>
                <a:latin typeface="Arial" panose="020B0604020202020204" pitchFamily="34" charset="0"/>
              </a:defRPr>
            </a:lvl3pPr>
            <a:lvl4pPr marL="1371600" eaLnBrk="0" fontAlgn="base" hangingPunct="0">
              <a:spcBef>
                <a:spcPct val="0"/>
              </a:spcBef>
              <a:spcAft>
                <a:spcPct val="0"/>
              </a:spcAft>
              <a:tabLst>
                <a:tab pos="5937250" algn="r"/>
              </a:tabLst>
              <a:defRPr>
                <a:solidFill>
                  <a:schemeClr val="tx1"/>
                </a:solidFill>
                <a:latin typeface="Arial" panose="020B0604020202020204" pitchFamily="34" charset="0"/>
              </a:defRPr>
            </a:lvl4pPr>
            <a:lvl5pPr marL="1828800" eaLnBrk="0" fontAlgn="base" hangingPunct="0">
              <a:spcBef>
                <a:spcPct val="0"/>
              </a:spcBef>
              <a:spcAft>
                <a:spcPct val="0"/>
              </a:spcAft>
              <a:tabLst>
                <a:tab pos="5937250" algn="r"/>
              </a:tabLst>
              <a:defRPr>
                <a:solidFill>
                  <a:schemeClr val="tx1"/>
                </a:solidFill>
                <a:latin typeface="Arial" panose="020B0604020202020204" pitchFamily="34" charset="0"/>
              </a:defRPr>
            </a:lvl5pPr>
            <a:lvl6pPr marL="2286000" eaLnBrk="0" fontAlgn="base" hangingPunct="0">
              <a:spcBef>
                <a:spcPct val="0"/>
              </a:spcBef>
              <a:spcAft>
                <a:spcPct val="0"/>
              </a:spcAft>
              <a:tabLst>
                <a:tab pos="5937250" algn="r"/>
              </a:tabLst>
              <a:defRPr>
                <a:solidFill>
                  <a:schemeClr val="tx1"/>
                </a:solidFill>
                <a:latin typeface="Arial" panose="020B0604020202020204" pitchFamily="34" charset="0"/>
              </a:defRPr>
            </a:lvl6pPr>
            <a:lvl7pPr marL="2743200" eaLnBrk="0" fontAlgn="base" hangingPunct="0">
              <a:spcBef>
                <a:spcPct val="0"/>
              </a:spcBef>
              <a:spcAft>
                <a:spcPct val="0"/>
              </a:spcAft>
              <a:tabLst>
                <a:tab pos="5937250" algn="r"/>
              </a:tabLst>
              <a:defRPr>
                <a:solidFill>
                  <a:schemeClr val="tx1"/>
                </a:solidFill>
                <a:latin typeface="Arial" panose="020B0604020202020204" pitchFamily="34" charset="0"/>
              </a:defRPr>
            </a:lvl7pPr>
            <a:lvl8pPr marL="3200400" eaLnBrk="0" fontAlgn="base" hangingPunct="0">
              <a:spcBef>
                <a:spcPct val="0"/>
              </a:spcBef>
              <a:spcAft>
                <a:spcPct val="0"/>
              </a:spcAft>
              <a:tabLst>
                <a:tab pos="5937250" algn="r"/>
              </a:tabLst>
              <a:defRPr>
                <a:solidFill>
                  <a:schemeClr val="tx1"/>
                </a:solidFill>
                <a:latin typeface="Arial" panose="020B0604020202020204" pitchFamily="34" charset="0"/>
              </a:defRPr>
            </a:lvl8pPr>
            <a:lvl9pPr marL="3657600" eaLnBrk="0" fontAlgn="base" hangingPunct="0">
              <a:spcBef>
                <a:spcPct val="0"/>
              </a:spcBef>
              <a:spcAft>
                <a:spcPct val="0"/>
              </a:spcAft>
              <a:tabLst>
                <a:tab pos="5937250" algn="r"/>
              </a:tabLst>
              <a:defRPr>
                <a:solidFill>
                  <a:schemeClr val="tx1"/>
                </a:solidFill>
                <a:latin typeface="Arial" panose="020B0604020202020204" pitchFamily="34" charset="0"/>
              </a:defRPr>
            </a:lvl9pPr>
          </a:lstStyle>
          <a:p>
            <a:pPr algn="r" defTabSz="658277" rtl="1">
              <a:lnSpc>
                <a:spcPct val="200000"/>
              </a:lnSpc>
              <a:tabLst>
                <a:tab pos="4274226" algn="r"/>
              </a:tabLst>
            </a:pPr>
            <a:r>
              <a:rPr lang="ar-SA" altLang="en-US" sz="2592" dirty="0">
                <a:latin typeface="Calibri Light" panose="020F0302020204030204" pitchFamily="34" charset="0"/>
                <a:ea typeface="Times New Roman" panose="02020603050405020304" pitchFamily="18" charset="0"/>
                <a:cs typeface="B Mitra" panose="00000400000000000000" pitchFamily="2" charset="-78"/>
              </a:rPr>
              <a:t>فهرست مطالب</a:t>
            </a:r>
            <a:endParaRPr lang="en-US" altLang="en-US" sz="792" dirty="0"/>
          </a:p>
          <a:p>
            <a:pPr algn="r" defTabSz="658277" rtl="1">
              <a:lnSpc>
                <a:spcPct val="200000"/>
              </a:lnSpc>
              <a:tabLst>
                <a:tab pos="4274226" algn="r"/>
              </a:tabLst>
            </a:pPr>
            <a:r>
              <a:rPr lang="fa-IR" altLang="en-US" sz="1728" dirty="0">
                <a:latin typeface="Calibri" panose="020F0502020204030204" pitchFamily="34" charset="0"/>
                <a:ea typeface="Calibri" panose="020F0502020204030204" pitchFamily="34" charset="0"/>
                <a:cs typeface="B Mitra" panose="00000400000000000000" pitchFamily="2" charset="-78"/>
              </a:rPr>
              <a:t>بازی های نوزادان تا یک سالگی</a:t>
            </a:r>
            <a:r>
              <a:rPr lang="en-US" altLang="en-US" sz="1728" dirty="0" smtClean="0">
                <a:latin typeface="Calibri" panose="020F0502020204030204" pitchFamily="34" charset="0"/>
                <a:ea typeface="Calibri" panose="020F0502020204030204" pitchFamily="34" charset="0"/>
                <a:cs typeface="B Mitra" panose="00000400000000000000" pitchFamily="2" charset="-78"/>
              </a:rPr>
              <a:t>…….</a:t>
            </a:r>
            <a:r>
              <a:rPr lang="fa-IR" altLang="en-US" sz="1728" dirty="0" smtClean="0">
                <a:latin typeface="Calibri" panose="020F0502020204030204" pitchFamily="34" charset="0"/>
                <a:ea typeface="Calibri" panose="020F0502020204030204" pitchFamily="34" charset="0"/>
                <a:cs typeface="B Mitra" panose="00000400000000000000" pitchFamily="2" charset="-78"/>
              </a:rPr>
              <a:t>.</a:t>
            </a:r>
            <a:r>
              <a:rPr lang="en-US" altLang="en-US" sz="1728" dirty="0" smtClean="0">
                <a:latin typeface="Calibri" panose="020F0502020204030204" pitchFamily="34" charset="0"/>
                <a:ea typeface="Calibri" panose="020F0502020204030204" pitchFamily="34" charset="0"/>
                <a:cs typeface="B Mitra" panose="00000400000000000000" pitchFamily="2" charset="-78"/>
              </a:rPr>
              <a:t>………</a:t>
            </a:r>
            <a:r>
              <a:rPr lang="fa-IR" altLang="en-US" sz="1728" dirty="0" smtClean="0">
                <a:latin typeface="Calibri" panose="020F0502020204030204" pitchFamily="34" charset="0"/>
                <a:ea typeface="Calibri" panose="020F0502020204030204" pitchFamily="34" charset="0"/>
                <a:cs typeface="B Mitra" panose="00000400000000000000" pitchFamily="2" charset="-78"/>
              </a:rPr>
              <a:t>............5</a:t>
            </a:r>
            <a:endParaRPr lang="en-US" altLang="en-US" sz="792" dirty="0"/>
          </a:p>
          <a:p>
            <a:pPr algn="r" defTabSz="658277" rtl="1">
              <a:lnSpc>
                <a:spcPct val="200000"/>
              </a:lnSpc>
              <a:tabLst>
                <a:tab pos="4274226" algn="r"/>
              </a:tabLst>
            </a:pPr>
            <a:r>
              <a:rPr lang="fa-IR" altLang="en-US" sz="1728" dirty="0">
                <a:latin typeface="Calibri" panose="020F0502020204030204" pitchFamily="34" charset="0"/>
                <a:ea typeface="Calibri" panose="020F0502020204030204" pitchFamily="34" charset="0"/>
                <a:cs typeface="B Mitra" panose="00000400000000000000" pitchFamily="2" charset="-78"/>
              </a:rPr>
              <a:t>بازی های کودکان یک تا سه </a:t>
            </a:r>
            <a:r>
              <a:rPr lang="fa-IR" altLang="en-US" sz="1728" dirty="0" smtClean="0">
                <a:latin typeface="Calibri" panose="020F0502020204030204" pitchFamily="34" charset="0"/>
                <a:ea typeface="Calibri" panose="020F0502020204030204" pitchFamily="34" charset="0"/>
                <a:cs typeface="B Mitra" panose="00000400000000000000" pitchFamily="2" charset="-78"/>
              </a:rPr>
              <a:t>سال</a:t>
            </a:r>
            <a:r>
              <a:rPr lang="fa-IR" altLang="en-US" sz="1728" dirty="0" smtClean="0">
                <a:latin typeface="Calibri" panose="020F0502020204030204" pitchFamily="34" charset="0"/>
                <a:ea typeface="Calibri" panose="020F0502020204030204" pitchFamily="34" charset="0"/>
                <a:cs typeface="B Mitra" panose="00000400000000000000" pitchFamily="2" charset="-78"/>
              </a:rPr>
              <a:t>....</a:t>
            </a:r>
            <a:r>
              <a:rPr lang="en-US" altLang="en-US" sz="1728" dirty="0" smtClean="0">
                <a:latin typeface="Calibri" panose="020F0502020204030204" pitchFamily="34" charset="0"/>
                <a:ea typeface="Calibri" panose="020F0502020204030204" pitchFamily="34" charset="0"/>
                <a:cs typeface="B Mitra" panose="00000400000000000000" pitchFamily="2" charset="-78"/>
              </a:rPr>
              <a:t>……………….</a:t>
            </a:r>
            <a:r>
              <a:rPr lang="fa-IR" altLang="en-US" sz="1728" dirty="0" smtClean="0">
                <a:latin typeface="Calibri" panose="020F0502020204030204" pitchFamily="34" charset="0"/>
                <a:ea typeface="Calibri" panose="020F0502020204030204" pitchFamily="34" charset="0"/>
                <a:cs typeface="B Mitra" panose="00000400000000000000" pitchFamily="2" charset="-78"/>
              </a:rPr>
              <a:t>21</a:t>
            </a:r>
            <a:endParaRPr lang="en-US" altLang="en-US" sz="792" dirty="0"/>
          </a:p>
          <a:p>
            <a:pPr algn="r" defTabSz="658277" rtl="1">
              <a:lnSpc>
                <a:spcPct val="200000"/>
              </a:lnSpc>
              <a:tabLst>
                <a:tab pos="4274226" algn="r"/>
              </a:tabLst>
            </a:pPr>
            <a:r>
              <a:rPr lang="fa-IR" altLang="en-US" sz="1728" dirty="0">
                <a:latin typeface="Calibri" panose="020F0502020204030204" pitchFamily="34" charset="0"/>
                <a:ea typeface="Calibri" panose="020F0502020204030204" pitchFamily="34" charset="0"/>
                <a:cs typeface="B Mitra" panose="00000400000000000000" pitchFamily="2" charset="-78"/>
              </a:rPr>
              <a:t>بازی های کودکان سه تا پنج </a:t>
            </a:r>
            <a:r>
              <a:rPr lang="fa-IR" altLang="en-US" sz="1728" dirty="0" smtClean="0">
                <a:latin typeface="Calibri" panose="020F0502020204030204" pitchFamily="34" charset="0"/>
                <a:ea typeface="Calibri" panose="020F0502020204030204" pitchFamily="34" charset="0"/>
                <a:cs typeface="B Mitra" panose="00000400000000000000" pitchFamily="2" charset="-78"/>
              </a:rPr>
              <a:t>سال..</a:t>
            </a:r>
            <a:r>
              <a:rPr lang="en-US" altLang="en-US" sz="1728" dirty="0" smtClean="0">
                <a:latin typeface="Calibri" panose="020F0502020204030204" pitchFamily="34" charset="0"/>
                <a:ea typeface="Calibri" panose="020F0502020204030204" pitchFamily="34" charset="0"/>
                <a:cs typeface="B Mitra" panose="00000400000000000000" pitchFamily="2" charset="-78"/>
              </a:rPr>
              <a:t>.………………..</a:t>
            </a:r>
            <a:r>
              <a:rPr lang="fa-IR" altLang="en-US" sz="1728" dirty="0" smtClean="0">
                <a:latin typeface="Calibri" panose="020F0502020204030204" pitchFamily="34" charset="0"/>
                <a:ea typeface="Calibri" panose="020F0502020204030204" pitchFamily="34" charset="0"/>
                <a:cs typeface="B Mitra" panose="00000400000000000000" pitchFamily="2" charset="-78"/>
              </a:rPr>
              <a:t>28</a:t>
            </a:r>
            <a:endParaRPr lang="en-US" altLang="en-US" sz="792" dirty="0"/>
          </a:p>
          <a:p>
            <a:pPr algn="r" defTabSz="658277" rtl="1">
              <a:lnSpc>
                <a:spcPct val="200000"/>
              </a:lnSpc>
              <a:tabLst>
                <a:tab pos="4274226" algn="r"/>
              </a:tabLst>
            </a:pPr>
            <a:r>
              <a:rPr lang="fa-IR" altLang="en-US" sz="1728" dirty="0">
                <a:latin typeface="Calibri" panose="020F0502020204030204" pitchFamily="34" charset="0"/>
                <a:ea typeface="Calibri" panose="020F0502020204030204" pitchFamily="34" charset="0"/>
                <a:cs typeface="B Mitra" panose="00000400000000000000" pitchFamily="2" charset="-78"/>
              </a:rPr>
              <a:t>بازی های کودکان پنج سال به بالا</a:t>
            </a:r>
            <a:r>
              <a:rPr lang="en-US" altLang="en-US" sz="1730" dirty="0" smtClean="0">
                <a:latin typeface="Calibri" panose="020F0502020204030204" pitchFamily="34" charset="0"/>
                <a:ea typeface="Calibri" panose="020F0502020204030204" pitchFamily="34" charset="0"/>
                <a:cs typeface="B Mitra" panose="00000400000000000000" pitchFamily="2" charset="-78"/>
              </a:rPr>
              <a:t>……….………..</a:t>
            </a:r>
            <a:r>
              <a:rPr lang="fa-IR" altLang="en-US" sz="1728" dirty="0" smtClean="0">
                <a:latin typeface="Calibri" panose="020F0502020204030204" pitchFamily="34" charset="0"/>
                <a:ea typeface="Calibri" panose="020F0502020204030204" pitchFamily="34" charset="0"/>
                <a:cs typeface="B Mitra" panose="00000400000000000000" pitchFamily="2" charset="-78"/>
              </a:rPr>
              <a:t>43</a:t>
            </a:r>
            <a:r>
              <a:rPr lang="en-US" altLang="en-US" sz="1728" dirty="0" smtClean="0">
                <a:latin typeface="Calibri" panose="020F0502020204030204" pitchFamily="34" charset="0"/>
                <a:ea typeface="Calibri" panose="020F0502020204030204" pitchFamily="34" charset="0"/>
                <a:cs typeface="B Mitra" panose="00000400000000000000" pitchFamily="2" charset="-78"/>
              </a:rPr>
              <a:t>      </a:t>
            </a:r>
            <a:endParaRPr lang="en-US" altLang="en-US" sz="792" dirty="0"/>
          </a:p>
          <a:p>
            <a:pPr algn="r" defTabSz="658277">
              <a:lnSpc>
                <a:spcPct val="200000"/>
              </a:lnSpc>
              <a:tabLst>
                <a:tab pos="4274226" algn="r"/>
              </a:tabLst>
            </a:pPr>
            <a:endParaRPr lang="en-US" altLang="en-US" sz="2880" dirty="0">
              <a:cs typeface="Arial" panose="020B0604020202020204" pitchFamily="34" charset="0"/>
            </a:endParaRPr>
          </a:p>
        </p:txBody>
      </p:sp>
      <p:sp>
        <p:nvSpPr>
          <p:cNvPr id="2" name="Slide Number Placeholder 1"/>
          <p:cNvSpPr>
            <a:spLocks noGrp="1"/>
          </p:cNvSpPr>
          <p:nvPr>
            <p:ph type="sldNum" sz="quarter" idx="12"/>
          </p:nvPr>
        </p:nvSpPr>
        <p:spPr>
          <a:xfrm>
            <a:off x="4570328" y="7034954"/>
            <a:ext cx="235828" cy="402483"/>
          </a:xfrm>
        </p:spPr>
        <p:txBody>
          <a:bodyPr/>
          <a:lstStyle/>
          <a:p>
            <a:r>
              <a:rPr lang="fa-IR" altLang="en-US" sz="1400" dirty="0">
                <a:latin typeface="Calibri" panose="020F0502020204030204" pitchFamily="34" charset="0"/>
                <a:ea typeface="Calibri" panose="020F0502020204030204" pitchFamily="34" charset="0"/>
                <a:cs typeface="B Mitra" panose="00000400000000000000" pitchFamily="2" charset="-78"/>
              </a:rPr>
              <a:t>3</a:t>
            </a:r>
            <a:endParaRPr lang="en-US" sz="1400" dirty="0"/>
          </a:p>
        </p:txBody>
      </p:sp>
    </p:spTree>
    <p:extLst>
      <p:ext uri="{BB962C8B-B14F-4D97-AF65-F5344CB8AC3E}">
        <p14:creationId xmlns:p14="http://schemas.microsoft.com/office/powerpoint/2010/main" val="6513381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466" y="719647"/>
            <a:ext cx="4121691" cy="3593591"/>
          </a:xfrm>
        </p:spPr>
        <p:txBody>
          <a:bodyPr>
            <a:noAutofit/>
          </a:bodyPr>
          <a:lstStyle/>
          <a:p>
            <a:pPr lvl="0" algn="just" rtl="1"/>
            <a:r>
              <a:rPr lang="ar-SA" sz="1400" dirty="0">
                <a:cs typeface="B Mitra" panose="00000400000000000000" pitchFamily="2" charset="-78"/>
              </a:rPr>
              <a:t>از کودک بخواهید با استفاده از شابلن نقاشی کند. یا با گذاشتن دست یا پای خود  خود روی کاغذ و یا یک تخته وایت برد و کشیدن خط دور انگشتانش، شکل دست یا پای خود  را بکشد. این تمرین به هماهنگی چشم و دست کمک می کند.</a:t>
            </a:r>
            <a:endParaRPr lang="en-US" sz="1400" dirty="0">
              <a:cs typeface="B Mitra" panose="00000400000000000000" pitchFamily="2" charset="-78"/>
            </a:endParaRPr>
          </a:p>
          <a:p>
            <a:pPr marL="0" indent="0" algn="just">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از کودک بخواهید انگشت خود را روی یک نقطه روی زمین گذاشته و دور آن بچرخد. این فعالیت برای قدرت تمرکز کودک، تحریک وستیبولار و هماهنگی مناسب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وسایل مورد نیاز: کارتن، توپ کوچک به اندازه توپ پینگ پنگ</a:t>
            </a:r>
            <a:endParaRPr lang="en-US" sz="1400" dirty="0">
              <a:cs typeface="B Mitra" panose="00000400000000000000" pitchFamily="2" charset="-78"/>
            </a:endParaRPr>
          </a:p>
          <a:p>
            <a:pPr marL="119063" indent="0" algn="just" rtl="1">
              <a:buNone/>
            </a:pPr>
            <a:r>
              <a:rPr lang="ar-SA" sz="1400" dirty="0">
                <a:cs typeface="B Mitra" panose="00000400000000000000" pitchFamily="2" charset="-78"/>
              </a:rPr>
              <a:t>روی یک کارتن به اندازه ی یک دروازه کوچک متناسب با اندازه توپ با چاقو ببرید، از کودک بخواهید با دو انگشت خود (انگشت اشاره و میانی) توپ را به درون دروازه بفرستد و گل بزند. می توانید روی کارتن شکل زمین فوتبال را  بکشید. این تمرین باعث بهبود حرکات ظریف، توجه و تمرکز می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ساختن کاردستی های ساده با کاغذ (از طریق تا کردن، قیچی کردن، چسب زدن) ساختن موشک کاغذی، قایق، کلاه، پاکت نامه، این فعالیت باعث  هماهنگی حرکتی و تقویت حرکات ظریف می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تعدادی کش و یک بادکنک باد شده در اختیار کودک قرار دهید و از کودک بخواهید با انداختن کش دور یک دست و باز کردن کش با دور کردن انگشتان از هم، کش ها را دور بادکنک بیندازد. این تمرین برای تقویت مهارت دستکاری و حرکت ظریف دست کودک مفید است.</a:t>
            </a:r>
            <a:endParaRPr lang="en-US" sz="1400" dirty="0">
              <a:cs typeface="B Mitra" panose="00000400000000000000" pitchFamily="2" charset="-78"/>
            </a:endParaRPr>
          </a:p>
          <a:p>
            <a:pPr marL="0" indent="0" algn="just">
              <a:buNone/>
            </a:pPr>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28</a:t>
            </a:r>
            <a:endParaRPr lang="en-US" sz="1400" dirty="0"/>
          </a:p>
        </p:txBody>
      </p:sp>
    </p:spTree>
    <p:extLst>
      <p:ext uri="{BB962C8B-B14F-4D97-AF65-F5344CB8AC3E}">
        <p14:creationId xmlns:p14="http://schemas.microsoft.com/office/powerpoint/2010/main" val="19193651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8957" y="719647"/>
            <a:ext cx="4267200" cy="3593591"/>
          </a:xfrm>
        </p:spPr>
        <p:txBody>
          <a:bodyPr>
            <a:noAutofit/>
          </a:bodyPr>
          <a:lstStyle/>
          <a:p>
            <a:pPr lvl="0" algn="just" rtl="1"/>
            <a:r>
              <a:rPr lang="ar-SA" sz="1400" dirty="0">
                <a:cs typeface="B Mitra" panose="00000400000000000000" pitchFamily="2" charset="-78"/>
              </a:rPr>
              <a:t>تمرین حافظه دیداری </a:t>
            </a:r>
            <a:endParaRPr lang="en-US" sz="1400" dirty="0">
              <a:cs typeface="B Mitra" panose="00000400000000000000" pitchFamily="2" charset="-78"/>
            </a:endParaRPr>
          </a:p>
          <a:p>
            <a:pPr marL="119063" indent="0" algn="just" rtl="1">
              <a:buNone/>
            </a:pPr>
            <a:r>
              <a:rPr lang="ar-SA" sz="1400" dirty="0">
                <a:cs typeface="B Mitra" panose="00000400000000000000" pitchFamily="2" charset="-78"/>
              </a:rPr>
              <a:t>وسایل مورد علاقه ی کودک را دو به دو تهیه کنید (مثلا دو تا گردو، دو تا در نوشابه، دوتا شکلات، دو تا پاک کن) و این اشیا را در دو ردیف  چهارتایی و در کنا ر هم بچینید به گونه ای که از هر نوع فقط یکی در هر ردیف داشته باشیم مثلا  یک گردو در یک ردیف و گردوی دیگر در ردیف دیگر باشد بعد اجازه دهید به مدت 15 الی 20 ثانیه کودک به انها نگاه کند و جای انها را به خاطر بسپارد. سپس لیوان های یکبار مصرف را به صورت برعکس روی انها بگذارید و انها را بپوشانید و به صورت تصادفی و یا به انتخاب خود کودک یکی از لیوان ها را بردارید و از کودک بخواهید که حدس بزند در زیر کدام لیوان از ردیف مقابل شی مشابه وجود دارد. مثلا به صورت تصادفی لیوان را که برداشتید میبینید که زیر ان شکلات بوده  سپس از کودک بخواهید  تا بگوید در زیر کدام لیوان از ردیف مقابل شکلات وجود</a:t>
            </a:r>
            <a:r>
              <a:rPr lang="fa-IR" sz="1400" dirty="0">
                <a:cs typeface="B Mitra" panose="00000400000000000000" pitchFamily="2" charset="-78"/>
              </a:rPr>
              <a:t> </a:t>
            </a:r>
            <a:r>
              <a:rPr lang="ar-SA" sz="1400" dirty="0">
                <a:cs typeface="B Mitra" panose="00000400000000000000" pitchFamily="2" charset="-78"/>
              </a:rPr>
              <a:t>دارد. این کار را می توانید همین طور ادامه دهید.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از کودک بخواهید روی کاغذ نقاشی بکشد و سپس با چسباندن کاموا نقاشی اش را رنگ کند. این بازی برای تقویت مهارت چشم و دست و حرکات ظریف مناسب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دو سبد در دو انتهای یک مسیر قرار دهید و داخل یکی از آنها توپ های کوچک و متوسط قرار دهید. از کودک بخواهید در حالیکه روی یک پایش می پرد (لی لی) توپی را از داخل سبد یک طرف به داخل سبد طرف مقابل برساند. این تمرین موجب تقویت کنترل تعادلی کودک و تمرکز و توجه می شود</a:t>
            </a:r>
            <a:r>
              <a:rPr lang="en-US" sz="1400" dirty="0">
                <a:cs typeface="B Mitra" panose="00000400000000000000" pitchFamily="2" charset="-78"/>
              </a:rPr>
              <a:t>.</a:t>
            </a:r>
          </a:p>
          <a:p>
            <a:pPr marL="0" indent="0" algn="just">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از کودک بخواهید روی یک پا بایستد و توپ را به داخل سبد پرتاب کند. این تمرین موجب تقویت کنترل تعادلی کودک و تمرکز و توجه می شود.</a:t>
            </a:r>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29</a:t>
            </a:r>
            <a:endParaRPr lang="en-US" sz="1400" dirty="0"/>
          </a:p>
        </p:txBody>
      </p:sp>
    </p:spTree>
    <p:extLst>
      <p:ext uri="{BB962C8B-B14F-4D97-AF65-F5344CB8AC3E}">
        <p14:creationId xmlns:p14="http://schemas.microsoft.com/office/powerpoint/2010/main" val="2913379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7" y="719647"/>
            <a:ext cx="4197891" cy="3593591"/>
          </a:xfrm>
        </p:spPr>
        <p:txBody>
          <a:bodyPr>
            <a:noAutofit/>
          </a:bodyPr>
          <a:lstStyle/>
          <a:p>
            <a:pPr lvl="0" algn="just" rtl="1"/>
            <a:r>
              <a:rPr lang="ar-SA" sz="1400" dirty="0">
                <a:cs typeface="B Mitra" panose="00000400000000000000" pitchFamily="2" charset="-78"/>
              </a:rPr>
              <a:t>مادر تصاویری روی کاغذ بکشد که قابلیت داستان سازی یا مرتب کردن بر مبنای وقایع داستان دارد و از کودک بخواهید تا برای تصاویر داستان بسازد یا میتوانید از کارت هایی که بیانگر یک داستان هستند استفاده کنید و از کودک بخواهید ان ها را به ترتیب وقایع داستان بچیند. این بازی باعث تقویت مهارت های کلامی، خیال پردازی، خلاقیت و توجه می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در مقابل کودک مکعب های رنگی را با ترتیب مشخصی روی هم بچینید و پس از چند ثانیه آنها را به هم بریزید و از کودک بخواهید آنها را به همان ترتیب قبلی بچیند. از تعداد مکعب های کم شروع کنید و با افزایش تعداد و تنوع رنگی مکعب ها فعالیت را دشوارتر کنید. این بازی نیز برای تقویت حافظه کوتاه مدت و</a:t>
            </a:r>
            <a:r>
              <a:rPr lang="fa-IR" sz="1400" dirty="0">
                <a:cs typeface="B Mitra" panose="00000400000000000000" pitchFamily="2" charset="-78"/>
              </a:rPr>
              <a:t> </a:t>
            </a:r>
            <a:r>
              <a:rPr lang="ar-SA" sz="1400" dirty="0">
                <a:cs typeface="B Mitra" panose="00000400000000000000" pitchFamily="2" charset="-78"/>
              </a:rPr>
              <a:t>تمرکز مناسب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روی زمین با استفاده از نوارچسب کاغذی چند مسیر پیچ در پیچ بکشید به صورتی که همه ی این مسیرها به ترتیب از سمت راست شروع شوند، یکدیگر را قطع کنند و در سمت چپ ترتیب آنها عوض شود (مثلا اولین مسیر در آخر قرار بگیرد). در انتهای یکی از مسیرها خوراکی یا اسباب بازی کودک را قرار دهید و از کودک بخواهید مسیری که به خوراکی یا اسباب بازی می رسد را پیدا کرده و به سمت آن حرکت کند. (هر بار خوراکی را در انتهای مسیر دیگر قرار دهید) این بازی به ادراک بینایی و توجه دیداری کمک می کند.</a:t>
            </a:r>
            <a:endParaRPr lang="en-US" sz="1400" dirty="0">
              <a:cs typeface="B Mitra" panose="00000400000000000000" pitchFamily="2" charset="-78"/>
            </a:endParaRPr>
          </a:p>
          <a:p>
            <a:pPr marL="0" indent="0" algn="just" rtl="1">
              <a:buNone/>
            </a:pPr>
            <a:r>
              <a:rPr lang="fa-IR" sz="1400" b="1" dirty="0">
                <a:cs typeface="B Mitra" panose="00000400000000000000" pitchFamily="2" charset="-78"/>
              </a:rPr>
              <a:t> </a:t>
            </a:r>
            <a:endParaRPr lang="en-US" sz="1400" dirty="0">
              <a:cs typeface="B Mitra" panose="00000400000000000000" pitchFamily="2" charset="-78"/>
            </a:endParaRPr>
          </a:p>
          <a:p>
            <a:pPr marL="0" indent="0" algn="just" rtl="1">
              <a:buNone/>
            </a:pPr>
            <a:r>
              <a:rPr lang="fa-IR" sz="1400" b="1" dirty="0">
                <a:cs typeface="B Mitra" panose="00000400000000000000" pitchFamily="2" charset="-78"/>
              </a:rPr>
              <a:t> </a:t>
            </a:r>
            <a:endParaRPr lang="en-US" sz="1400" dirty="0">
              <a:cs typeface="B Mitra" panose="00000400000000000000" pitchFamily="2" charset="-78"/>
            </a:endParaRPr>
          </a:p>
          <a:p>
            <a:pPr marL="0" indent="0" algn="just" rtl="1">
              <a:buNone/>
            </a:pPr>
            <a:r>
              <a:rPr lang="fa-IR" sz="1400" b="1" dirty="0">
                <a:cs typeface="B Mitra" panose="00000400000000000000" pitchFamily="2" charset="-78"/>
              </a:rPr>
              <a:t> </a:t>
            </a:r>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30</a:t>
            </a:r>
            <a:endParaRPr lang="en-US" sz="1400" dirty="0"/>
          </a:p>
        </p:txBody>
      </p:sp>
    </p:spTree>
    <p:extLst>
      <p:ext uri="{BB962C8B-B14F-4D97-AF65-F5344CB8AC3E}">
        <p14:creationId xmlns:p14="http://schemas.microsoft.com/office/powerpoint/2010/main" val="10155711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55021" y="1146704"/>
            <a:ext cx="4121691" cy="805648"/>
          </a:xfrm>
        </p:spPr>
        <p:txBody>
          <a:bodyPr>
            <a:normAutofit/>
          </a:bodyPr>
          <a:lstStyle/>
          <a:p>
            <a:pPr algn="r" rtl="1"/>
            <a:r>
              <a:rPr lang="fa-IR" sz="2400" u="heavy" dirty="0">
                <a:effectLst>
                  <a:outerShdw blurRad="38100" dist="38100" dir="2700000" algn="tl">
                    <a:srgbClr val="000000">
                      <a:alpha val="43137"/>
                    </a:srgbClr>
                  </a:outerShdw>
                </a:effectLst>
                <a:uFill>
                  <a:solidFill>
                    <a:schemeClr val="accent1">
                      <a:lumMod val="75000"/>
                    </a:schemeClr>
                  </a:solidFill>
                </a:uFill>
                <a:cs typeface="B Traffic" panose="00000400000000000000" pitchFamily="2" charset="-78"/>
              </a:rPr>
              <a:t>بازیهای کودکان پنج سال به بالا</a:t>
            </a:r>
            <a:endParaRPr lang="en-US" sz="2400" u="heavy" dirty="0">
              <a:effectLst>
                <a:outerShdw blurRad="38100" dist="38100" dir="2700000" algn="tl">
                  <a:srgbClr val="000000">
                    <a:alpha val="43137"/>
                  </a:srgbClr>
                </a:outerShdw>
              </a:effectLst>
              <a:uFill>
                <a:solidFill>
                  <a:schemeClr val="accent1">
                    <a:lumMod val="75000"/>
                  </a:schemeClr>
                </a:solidFill>
              </a:uFill>
              <a:cs typeface="B Traffic" panose="00000400000000000000" pitchFamily="2" charset="-78"/>
            </a:endParaRPr>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05066" y="2809332"/>
            <a:ext cx="3429038" cy="3195863"/>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 name="Slide Number Placeholder 1"/>
          <p:cNvSpPr>
            <a:spLocks noGrp="1"/>
          </p:cNvSpPr>
          <p:nvPr>
            <p:ph type="sldNum" sz="quarter" idx="12"/>
          </p:nvPr>
        </p:nvSpPr>
        <p:spPr/>
        <p:txBody>
          <a:bodyPr/>
          <a:lstStyle/>
          <a:p>
            <a:r>
              <a:rPr lang="fa-IR" sz="1400" dirty="0"/>
              <a:t>31</a:t>
            </a:r>
            <a:endParaRPr lang="en-US" sz="1400" dirty="0"/>
          </a:p>
        </p:txBody>
      </p:sp>
    </p:spTree>
    <p:extLst>
      <p:ext uri="{BB962C8B-B14F-4D97-AF65-F5344CB8AC3E}">
        <p14:creationId xmlns:p14="http://schemas.microsoft.com/office/powerpoint/2010/main" val="17185593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7" y="731838"/>
            <a:ext cx="4191000" cy="3593591"/>
          </a:xfrm>
        </p:spPr>
        <p:txBody>
          <a:bodyPr>
            <a:noAutofit/>
          </a:bodyPr>
          <a:lstStyle/>
          <a:p>
            <a:pPr lvl="0" algn="just" rtl="1"/>
            <a:r>
              <a:rPr lang="ar-SA" sz="1400" dirty="0">
                <a:cs typeface="B Mitra" panose="00000400000000000000" pitchFamily="2" charset="-78"/>
              </a:rPr>
              <a:t>آبرنگ و یک سطح مناسب برای نقاشی (شیشه یا کاغذ یا تخته) روی زمین قرار دهید و از کودک بخواهید در حالت ایستاده و با پا، با استفاده از آبرنگ روی سطح مورد نظر نقاشی بکشد. این تمرین موجب تقویت مهارتهای تعادلی، حرکتی و ترسیمی کودک می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دسته دو قاشق یکبار مصرف را بهم بچسبانید و از کودک بخواهید مانند یک انبر، وسایل کوچک که در کف قاشق جا می شوند را در هر دو کفه قاشق قرار دهد و جابجا کند. میتوانید این کار را چند بار خودتان جلوی کودک انجام دهید تا او یاد بگیرد و بعد او انجام دهد. این باعث تقویت هماهنگی چشم و دست می شود.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توپ بازی با دیوار: کودک با زدن توپ به دیوار سعی کند از افتادن آن روی زمین جلوگیری کند. تمرین برای تقویت هماهنگی و مهارتهای حرکتی و تمرکز مناسب است.  </a:t>
            </a:r>
            <a:endParaRPr lang="en-US" sz="1400" dirty="0">
              <a:cs typeface="B Mitra" panose="00000400000000000000" pitchFamily="2" charset="-78"/>
            </a:endParaRPr>
          </a:p>
          <a:p>
            <a:pPr marL="0" indent="0" algn="just">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کامل کردن نقاشی های نیمه تکمیل (فواید آن: توجه، تمرکز، حرکات ظریف، ادراک بینایی و</a:t>
            </a:r>
            <a:r>
              <a:rPr lang="fa-IR" sz="1400" dirty="0">
                <a:cs typeface="B Mitra" panose="00000400000000000000" pitchFamily="2" charset="-78"/>
              </a:rPr>
              <a:t> </a:t>
            </a:r>
            <a:r>
              <a:rPr lang="ar-SA" sz="1400" dirty="0">
                <a:cs typeface="B Mitra" panose="00000400000000000000" pitchFamily="2" charset="-78"/>
              </a:rPr>
              <a:t>...)</a:t>
            </a:r>
            <a:endParaRPr lang="fa-IR" sz="1400" dirty="0">
              <a:cs typeface="B Mitra" panose="00000400000000000000" pitchFamily="2" charset="-78"/>
            </a:endParaRPr>
          </a:p>
          <a:p>
            <a:pPr marL="0" indent="0" algn="just" rtl="1">
              <a:buNone/>
            </a:pPr>
            <a:endParaRPr lang="en-US" sz="1400" dirty="0">
              <a:cs typeface="B Mitra" panose="00000400000000000000" pitchFamily="2" charset="-78"/>
            </a:endParaRPr>
          </a:p>
          <a:p>
            <a:pPr algn="just" rtl="1"/>
            <a:r>
              <a:rPr lang="ar-SA" sz="1400" dirty="0">
                <a:cs typeface="B Mitra" panose="00000400000000000000" pitchFamily="2" charset="-78"/>
              </a:rPr>
              <a:t>نیمه ی یک پروانه را بکشید و از کودک بخواهید نیمه ی دیگر و قرینه ی پروانه را با نگاه کردن و توجه به نیمه ی کشیده شده آن بکشد</a:t>
            </a:r>
            <a:r>
              <a:rPr lang="en-US" sz="1400" dirty="0">
                <a:cs typeface="B Mitra" panose="00000400000000000000" pitchFamily="2" charset="-78"/>
              </a:rPr>
              <a:t>.</a:t>
            </a: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برای کودک یک جاده ی مارپیچ بکشید و از کودک بخواهید از بین دو خط (درون جاده) عین همان خط را بکشد بدون اینکه به دو خط برخورد کند.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32</a:t>
            </a:r>
            <a:endParaRPr lang="en-US" sz="1400" dirty="0"/>
          </a:p>
        </p:txBody>
      </p:sp>
    </p:spTree>
    <p:extLst>
      <p:ext uri="{BB962C8B-B14F-4D97-AF65-F5344CB8AC3E}">
        <p14:creationId xmlns:p14="http://schemas.microsoft.com/office/powerpoint/2010/main" val="12779193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7" y="719647"/>
            <a:ext cx="4197891" cy="3593591"/>
          </a:xfrm>
        </p:spPr>
        <p:txBody>
          <a:bodyPr>
            <a:noAutofit/>
          </a:bodyPr>
          <a:lstStyle/>
          <a:p>
            <a:pPr lvl="0" algn="just" rtl="1"/>
            <a:r>
              <a:rPr lang="ar-SA" sz="1400" dirty="0">
                <a:cs typeface="B Mitra" panose="00000400000000000000" pitchFamily="2" charset="-78"/>
              </a:rPr>
              <a:t>نقطه بازی (سرعت عمل، دقت)</a:t>
            </a:r>
            <a:endParaRPr lang="en-US" sz="1400" dirty="0">
              <a:cs typeface="B Mitra" panose="00000400000000000000" pitchFamily="2" charset="-78"/>
            </a:endParaRPr>
          </a:p>
          <a:p>
            <a:pPr marL="119063" indent="0" algn="just" rtl="1">
              <a:buNone/>
            </a:pPr>
            <a:r>
              <a:rPr lang="ar-SA" sz="1400" dirty="0">
                <a:cs typeface="B Mitra" panose="00000400000000000000" pitchFamily="2" charset="-78"/>
              </a:rPr>
              <a:t>روی کاغذ یکسری نقطه می گذارید (8 تا ستون در 8 ردیف یا میتواند بدون هیچ نظم خاصی باشد) بعد هر کس به نوبت می تواند فقط دو تا نقطه که کنار هم هستن یعنی هیچ نقطه ای بین ان دو نقطه نباشد را به هم وصل کند، هر کسی که زود تر بتواند یک مربع درست کند 1 امتیاز مثبت می گیرد در واقع هر کسی که اخرین ضلع مربع را زودتر بکشد او امتیاز میگیرد. در انتهای بازی هر کسی که تعداد بیشتری مربع ساخته، برنده می شود.</a:t>
            </a:r>
            <a:endParaRPr lang="fa-IR" sz="1400" dirty="0">
              <a:cs typeface="B Mitra" panose="00000400000000000000" pitchFamily="2" charset="-78"/>
            </a:endParaRPr>
          </a:p>
          <a:p>
            <a:pPr marL="0" indent="0" algn="just" rtl="1">
              <a:buNone/>
            </a:pPr>
            <a:endParaRPr lang="en-US" sz="1400" dirty="0">
              <a:cs typeface="B Mitra" panose="00000400000000000000" pitchFamily="2" charset="-78"/>
            </a:endParaRPr>
          </a:p>
          <a:p>
            <a:pPr lvl="0" algn="just" rtl="1"/>
            <a:r>
              <a:rPr lang="ar-SA" sz="1400" dirty="0">
                <a:cs typeface="B Mitra" panose="00000400000000000000" pitchFamily="2" charset="-78"/>
              </a:rPr>
              <a:t>از کودک بخواهید که چشمانش را ببندد و پشت کمر یا کف دست کودک اشکالی بکشید مثل حروف، اعداد و ... سپس از او بخواهید تا بگوید شما چه چیزی کشیده اید. این بازی به تشخیص و توجه لامسه کمک می کند. </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چند کاسه ی کوچک مقابل کودک قرار داده و زیر یکی از آنها گوی کوچکی قرار دهید. سپس در مقابل کودک کاسه ها را چند بار جابه جا کنید. از کودک بخواهید کاسه ای که گوی زیر آن است را نشان دهد. این بازی به توجه بینایی کمک می کند.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روی یک قسمت مشخص از زمین دایره هایی بکشید به صورتی که یکدیگر را قطع کرده باشند و قسمتی از هرکدام آنها داخل دایره ی دیگر قرار داشته باشد. از کودک بخواهید از یک طرف این قسمت به طرف مقابل برود به صورتی که پایش روی خط های دایره ها قرار نگیرد و در فضای خالی دایره ها پایش را قرار دهد</a:t>
            </a:r>
            <a:r>
              <a:rPr lang="fa-IR" sz="1400" dirty="0">
                <a:cs typeface="B Mitra" panose="00000400000000000000" pitchFamily="2" charset="-78"/>
              </a:rPr>
              <a:t>.</a:t>
            </a:r>
            <a:r>
              <a:rPr lang="en-US" sz="1400" dirty="0">
                <a:cs typeface="B Mitra" panose="00000400000000000000" pitchFamily="2" charset="-78"/>
              </a:rPr>
              <a:t> </a:t>
            </a:r>
            <a:r>
              <a:rPr lang="ar-SA" sz="1400" dirty="0">
                <a:cs typeface="B Mitra" panose="00000400000000000000" pitchFamily="2" charset="-78"/>
              </a:rPr>
              <a:t>این بازی به ادراک بینایی فضایی و توجه دیداری کمک می کند.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33</a:t>
            </a:r>
            <a:endParaRPr lang="en-US" sz="1400" dirty="0"/>
          </a:p>
        </p:txBody>
      </p:sp>
    </p:spTree>
    <p:extLst>
      <p:ext uri="{BB962C8B-B14F-4D97-AF65-F5344CB8AC3E}">
        <p14:creationId xmlns:p14="http://schemas.microsoft.com/office/powerpoint/2010/main" val="26132259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8957" y="719647"/>
            <a:ext cx="4274091" cy="3593591"/>
          </a:xfrm>
        </p:spPr>
        <p:txBody>
          <a:bodyPr>
            <a:noAutofit/>
          </a:bodyPr>
          <a:lstStyle/>
          <a:p>
            <a:pPr lvl="0" algn="just" rtl="1"/>
            <a:r>
              <a:rPr lang="ar-SA" sz="1400" dirty="0">
                <a:cs typeface="B Mitra" panose="00000400000000000000" pitchFamily="2" charset="-78"/>
              </a:rPr>
              <a:t>کودک همزمان با اینکه توپ را بر زمین می اندازد و می گیرد (دیریبل زدن) باید از روی بالشتک هایی که به عنوان مانع در مسیر راه او قرار گرفته بپرد، بدون انکه به انها برخورد کند یا میتواند اول با توپ دیریبل بزند و بعد بپرد. تقویت ادراک بینایی، توالی حرکتی، توجه و تمرکز، تحریک حس وستیبولار و عمقی، هماهنگی دو طرفه، تعادل، هماهنگی چشم و دست از فواید این بازی است.</a:t>
            </a:r>
            <a:r>
              <a:rPr lang="en-US" sz="1400" dirty="0">
                <a:cs typeface="B Mitra" panose="00000400000000000000" pitchFamily="2" charset="-78"/>
              </a:rPr>
              <a:t>  </a:t>
            </a:r>
          </a:p>
          <a:p>
            <a:pPr marL="0" indent="0" algn="just">
              <a:buNone/>
            </a:pPr>
            <a:endParaRPr lang="en-US" sz="1400" dirty="0">
              <a:cs typeface="B Mitra" panose="00000400000000000000" pitchFamily="2" charset="-78"/>
            </a:endParaRPr>
          </a:p>
          <a:p>
            <a:pPr lvl="0" algn="just" rtl="1"/>
            <a:r>
              <a:rPr lang="ar-SA" sz="1400" dirty="0">
                <a:cs typeface="B Mitra" panose="00000400000000000000" pitchFamily="2" charset="-78"/>
              </a:rPr>
              <a:t>جدول سودوکو </a:t>
            </a:r>
            <a:endParaRPr lang="en-US" sz="1400" dirty="0">
              <a:cs typeface="B Mitra" panose="00000400000000000000" pitchFamily="2" charset="-78"/>
            </a:endParaRPr>
          </a:p>
          <a:p>
            <a:pPr marL="166688" indent="0" algn="just" rtl="1">
              <a:buNone/>
            </a:pPr>
            <a:r>
              <a:rPr lang="ar-SA" sz="1400" dirty="0">
                <a:cs typeface="B Mitra" panose="00000400000000000000" pitchFamily="2" charset="-78"/>
              </a:rPr>
              <a:t>از کودک بخواهید توالی موجود در هر ردیف را پیدا کند و جای خالی را در هر ردیف پر کند. مثلا در ردیف اول مرغ، جای خالی 1، پروانه، گل، جای خالی 2، سنجاب، جای خالی 3، گل است. با توجه به توالی متوجه می شویم که ردیف اول ترتیب به این شکل است مرغ، سنجاب، پروانه، گل. در نتیجه جای خالی 1، سنجاب است و جای خالی2، مرغ است و جای خالی 3، پروانه است. این فعالیت را میتوان روی کاغذ انجام داد. که تمرین بسیار مناسبی برای استدلال و ادراک بینایی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چند نقطه روی یک صفحه مشخص کنید و از کودک بخواهید به نحوی نقاط را به هم وصل کند که شکل مشخصی ایجاد شود. (مثلا یک مثلت یا ذوزنقه و ...) بهتر است  ابتدا از شکل های ساده تر شروع کند و با پیشرفت کار شکل ها دشوارتر شود. مثلا اول مربع بسازد بعد مستطیل سپس مثلث و در مراحل دشوارتر ذوزنقه و چندضلعی و ...</a:t>
            </a:r>
            <a:endParaRPr lang="en-US" sz="1400" dirty="0">
              <a:cs typeface="B Mitra" panose="00000400000000000000" pitchFamily="2" charset="-78"/>
            </a:endParaRPr>
          </a:p>
          <a:p>
            <a:pPr marL="166688" indent="-47625" algn="just" rtl="1">
              <a:buNone/>
            </a:pPr>
            <a:r>
              <a:rPr lang="ar-SA" sz="1400" dirty="0">
                <a:cs typeface="B Mitra" panose="00000400000000000000" pitchFamily="2" charset="-78"/>
              </a:rPr>
              <a:t>این بازی به ادراک بینایی و توجه دیداری کمک می کند.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توپی را به سر طنابی بسته و آن را حول یک نقطه در یک مسیر دایره ای روی زمین بچرخانید. از کودک بخواهید از روی طناب و توپ بپرد. این تمرین موجب تقویت کنترل تعادلی کودک، سرعت عمل و تمرکز و توجه می شود</a:t>
            </a:r>
            <a:r>
              <a:rPr lang="en-US" sz="1400" dirty="0">
                <a:cs typeface="B Mitra" panose="00000400000000000000" pitchFamily="2" charset="-78"/>
              </a:rPr>
              <a:t>.</a:t>
            </a: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34</a:t>
            </a:r>
            <a:endParaRPr lang="en-US" sz="1400" dirty="0"/>
          </a:p>
        </p:txBody>
      </p:sp>
    </p:spTree>
    <p:extLst>
      <p:ext uri="{BB962C8B-B14F-4D97-AF65-F5344CB8AC3E}">
        <p14:creationId xmlns:p14="http://schemas.microsoft.com/office/powerpoint/2010/main" val="40253861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7" y="719647"/>
            <a:ext cx="4191000" cy="3593591"/>
          </a:xfrm>
        </p:spPr>
        <p:txBody>
          <a:bodyPr>
            <a:noAutofit/>
          </a:bodyPr>
          <a:lstStyle/>
          <a:p>
            <a:pPr lvl="0" algn="just" rtl="1"/>
            <a:r>
              <a:rPr lang="ar-SA" sz="1400" dirty="0">
                <a:cs typeface="B Mitra" panose="00000400000000000000" pitchFamily="2" charset="-78"/>
              </a:rPr>
              <a:t>با مقواهای رنگی و با کمک کودک شکل درخت، خانه، ابر، خورشید و ... در آورید سپس از کودک بخواهید با دوختن آنها با نخ و سوزن به یک سطح کارتونی تصویر را کامل کند</a:t>
            </a:r>
            <a:r>
              <a:rPr lang="en-US" sz="1400" dirty="0">
                <a:cs typeface="B Mitra" panose="00000400000000000000" pitchFamily="2" charset="-78"/>
              </a:rPr>
              <a:t>. </a:t>
            </a:r>
            <a:r>
              <a:rPr lang="ar-SA" sz="1400" dirty="0">
                <a:cs typeface="B Mitra" panose="00000400000000000000" pitchFamily="2" charset="-78"/>
              </a:rPr>
              <a:t>این تمرین به خلاقیت و حرکات ظریف کودک کمک می کند.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وسایل مورد نیاز: توپ، بالشت</a:t>
            </a:r>
            <a:endParaRPr lang="en-US" sz="1400" dirty="0">
              <a:cs typeface="B Mitra" panose="00000400000000000000" pitchFamily="2" charset="-78"/>
            </a:endParaRPr>
          </a:p>
          <a:p>
            <a:pPr marL="119063" indent="0" algn="just" rtl="1">
              <a:buNone/>
            </a:pPr>
            <a:r>
              <a:rPr lang="ar-SA" sz="1400" dirty="0">
                <a:cs typeface="B Mitra" panose="00000400000000000000" pitchFamily="2" charset="-78"/>
              </a:rPr>
              <a:t>یک توپ پلاستیکی را بین دو ساق پای کودک یا دو زانو های کودک قرار دهید و از کودک بخواهید از روی بالشت هایی که به عنوان مانع برای او در مسیر راهش قرار داده اید جفت پا بپرد و در عین حال به آن ها برخورد نکند و توپ را هم  بین زانوانش حفظ کند و یا اینکه میتواند بجای جفت پا پریدن، به صورت زیکزاک از بین موانع به همراه توپ عبور کند. (تقویت حرکات درشت، تعادل، توجه، ادراک بینایی و ...)</a:t>
            </a:r>
            <a:r>
              <a:rPr lang="en-US" sz="1400" dirty="0">
                <a:cs typeface="B Mitra" panose="00000400000000000000" pitchFamily="2" charset="-78"/>
              </a:rPr>
              <a:t>  </a:t>
            </a: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کودک همراه پدر یا مادر، با در امدن صدای اغاز بازی که میتواند صدای سوت باشد و یا اغاز یک موسیقی، از سر فرش شروع به دویدن میکنند و دستشان را به سر دیگر فرش میزنند و  بعد در انجا 5 تا طناب  یا پروانه می زنند و بعد از آن که طناب زدند به صورت لی لی زدن دوباره به  نقطه شروع برمی گردند. این تمرین به برنامه ریزی حرکتی، سرعت عمل و کنترل هیجان کمک می کند.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با مقوا مثلث های کوچکی در بیاورید. از کودک بخواهید با کنار هم قرار دادن این مثلث ها اشکال هندسی جدید بسازد. (مربع، مثلث، لوزی، دوزنقه، مستطیل، پنج ضلعی و...) این تمرین موجب افزایش تمرکز و بهبود ادراک دیداری-فضایی می شود</a:t>
            </a:r>
            <a:r>
              <a:rPr lang="en-US" sz="1400" dirty="0">
                <a:cs typeface="B Mitra" panose="00000400000000000000" pitchFamily="2" charset="-78"/>
              </a:rPr>
              <a:t>.</a:t>
            </a: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algn="just" rtl="1"/>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35</a:t>
            </a:r>
            <a:endParaRPr lang="en-US" sz="1400" dirty="0"/>
          </a:p>
        </p:txBody>
      </p:sp>
    </p:spTree>
    <p:extLst>
      <p:ext uri="{BB962C8B-B14F-4D97-AF65-F5344CB8AC3E}">
        <p14:creationId xmlns:p14="http://schemas.microsoft.com/office/powerpoint/2010/main" val="31589852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466" y="719647"/>
            <a:ext cx="4121691" cy="3593591"/>
          </a:xfrm>
        </p:spPr>
        <p:txBody>
          <a:bodyPr>
            <a:normAutofit/>
          </a:bodyPr>
          <a:lstStyle/>
          <a:p>
            <a:pPr lvl="0" algn="just" rtl="1"/>
            <a:r>
              <a:rPr lang="ar-SA" sz="1400" dirty="0">
                <a:cs typeface="B Mitra" panose="00000400000000000000" pitchFamily="2" charset="-78"/>
              </a:rPr>
              <a:t>در یک متن یا عبارت از کودک بخواهید مثلا دور تمام حروف "ر" در متن خط بکشد. این تمرین برای بهبود توجه مناسب است. از آن جایی که کودک نمی تواند بخواند حرف "ر" از قبل به او نشان داده و بگویید که دنبال این شکل در متن بگردد.    </a:t>
            </a:r>
            <a:endParaRPr lang="en-US" sz="1400" dirty="0">
              <a:cs typeface="B Mitra" panose="00000400000000000000" pitchFamily="2" charset="-78"/>
            </a:endParaRPr>
          </a:p>
          <a:p>
            <a:pPr marL="0" indent="0" algn="just" rtl="1">
              <a:buNone/>
            </a:pPr>
            <a:endParaRPr lang="en-US" sz="1400" dirty="0">
              <a:cs typeface="B Mitra" panose="00000400000000000000" pitchFamily="2" charset="-78"/>
            </a:endParaRPr>
          </a:p>
          <a:p>
            <a:pPr algn="just" rtl="1"/>
            <a:r>
              <a:rPr lang="ar-SA" sz="1400" dirty="0">
                <a:cs typeface="B Mitra" panose="00000400000000000000" pitchFamily="2" charset="-78"/>
              </a:rPr>
              <a:t>یک سینی پلاستیکی نازک و یک آهنربا و تعدادی پیچ کوچک فراهم کنید. در یک سمت سینی سوراخ هایی به اندازه ی پیچ ها ایجاد کرده و سوراخ ها را شماره گذاری کنید. پیچ ها را در سمت دیگر سینی قرار دهید. از کودک بخواهید با کشیدن آهنربا از زیر سینی، پیچ ها را از آن سمت سینی به طرف سوراخ مورد نظر شما هدایت کند. مثلا به کودک بگویید یک پیچ داخل سوراخ شماره 3 بیاندازد اگر درک شماره گذاری برای کودک مشکل است می توانید سوراخ مورد نظر خود را با اشاره دست به او نشان دهید. این تمرین برای تقویت توجه و تمرکز مناسب است. </a:t>
            </a:r>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36</a:t>
            </a:r>
            <a:endParaRPr lang="en-US" sz="1400" dirty="0"/>
          </a:p>
        </p:txBody>
      </p:sp>
    </p:spTree>
    <p:extLst>
      <p:ext uri="{BB962C8B-B14F-4D97-AF65-F5344CB8AC3E}">
        <p14:creationId xmlns:p14="http://schemas.microsoft.com/office/powerpoint/2010/main" val="14235751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9331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757" y="733222"/>
            <a:ext cx="4217393" cy="1492132"/>
          </a:xfrm>
        </p:spPr>
        <p:txBody>
          <a:bodyPr>
            <a:normAutofit fontScale="90000"/>
          </a:bodyPr>
          <a:lstStyle/>
          <a:p>
            <a:pPr algn="r" rtl="1"/>
            <a:r>
              <a:rPr lang="fa-IR" b="1" u="heavy" dirty="0">
                <a:solidFill>
                  <a:schemeClr val="tx1"/>
                </a:solidFill>
                <a:effectLst>
                  <a:outerShdw blurRad="38100" dist="38100" dir="2700000" algn="tl">
                    <a:srgbClr val="000000">
                      <a:alpha val="43137"/>
                    </a:srgbClr>
                  </a:outerShdw>
                </a:effectLst>
                <a:uFill>
                  <a:solidFill>
                    <a:schemeClr val="accent1"/>
                  </a:solidFill>
                </a:uFill>
                <a:cs typeface="B Traffic" panose="00000400000000000000" pitchFamily="2" charset="-78"/>
              </a:rPr>
              <a:t>بازی های نوزادان تا یک سالگی</a:t>
            </a:r>
            <a:r>
              <a:rPr lang="en-US" u="heavy" dirty="0">
                <a:effectLst>
                  <a:outerShdw blurRad="38100" dist="38100" dir="2700000" algn="tl">
                    <a:srgbClr val="000000">
                      <a:alpha val="43137"/>
                    </a:srgbClr>
                  </a:outerShdw>
                </a:effectLst>
                <a:uFill>
                  <a:solidFill>
                    <a:schemeClr val="accent1"/>
                  </a:solidFill>
                </a:uFill>
                <a:cs typeface="B Traffic" panose="00000400000000000000" pitchFamily="2" charset="-78"/>
              </a:rPr>
              <a:t/>
            </a:r>
            <a:br>
              <a:rPr lang="en-US" u="heavy" dirty="0">
                <a:effectLst>
                  <a:outerShdw blurRad="38100" dist="38100" dir="2700000" algn="tl">
                    <a:srgbClr val="000000">
                      <a:alpha val="43137"/>
                    </a:srgbClr>
                  </a:outerShdw>
                </a:effectLst>
                <a:uFill>
                  <a:solidFill>
                    <a:schemeClr val="accent1"/>
                  </a:solidFill>
                </a:uFill>
                <a:cs typeface="B Traffic" panose="00000400000000000000" pitchFamily="2" charset="-78"/>
              </a:rPr>
            </a:br>
            <a:r>
              <a:rPr lang="en-US" u="heavy" dirty="0">
                <a:effectLst>
                  <a:outerShdw blurRad="38100" dist="38100" dir="2700000" algn="tl">
                    <a:srgbClr val="000000">
                      <a:alpha val="43137"/>
                    </a:srgbClr>
                  </a:outerShdw>
                </a:effectLst>
                <a:uFill>
                  <a:solidFill>
                    <a:schemeClr val="accent1"/>
                  </a:solidFill>
                </a:uFill>
                <a:cs typeface="B Traffic" panose="00000400000000000000" pitchFamily="2" charset="-78"/>
              </a:rPr>
              <a:t/>
            </a:r>
            <a:br>
              <a:rPr lang="en-US" u="heavy" dirty="0">
                <a:effectLst>
                  <a:outerShdw blurRad="38100" dist="38100" dir="2700000" algn="tl">
                    <a:srgbClr val="000000">
                      <a:alpha val="43137"/>
                    </a:srgbClr>
                  </a:outerShdw>
                </a:effectLst>
                <a:uFill>
                  <a:solidFill>
                    <a:schemeClr val="accent1"/>
                  </a:solidFill>
                </a:uFill>
                <a:cs typeface="B Traffic" panose="00000400000000000000" pitchFamily="2" charset="-78"/>
              </a:rPr>
            </a:br>
            <a:endParaRPr lang="en-US" u="heavy" dirty="0">
              <a:effectLst>
                <a:outerShdw blurRad="38100" dist="38100" dir="2700000" algn="tl">
                  <a:srgbClr val="000000">
                    <a:alpha val="43137"/>
                  </a:srgbClr>
                </a:outerShdw>
              </a:effectLst>
              <a:uFill>
                <a:solidFill>
                  <a:schemeClr val="accent1"/>
                </a:solidFill>
              </a:uFill>
              <a:cs typeface="B Traffic"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76" y="2998127"/>
            <a:ext cx="2036564" cy="2036564"/>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3" name="Slide Number Placeholder 2"/>
          <p:cNvSpPr>
            <a:spLocks noGrp="1"/>
          </p:cNvSpPr>
          <p:nvPr>
            <p:ph type="sldNum" sz="quarter" idx="12"/>
          </p:nvPr>
        </p:nvSpPr>
        <p:spPr>
          <a:xfrm>
            <a:off x="4196556" y="7056437"/>
            <a:ext cx="528738" cy="381176"/>
          </a:xfrm>
        </p:spPr>
        <p:txBody>
          <a:bodyPr/>
          <a:lstStyle/>
          <a:p>
            <a:r>
              <a:rPr lang="fa-IR" sz="1400" dirty="0"/>
              <a:t>4</a:t>
            </a:r>
            <a:endParaRPr lang="en-US" sz="1400" dirty="0"/>
          </a:p>
        </p:txBody>
      </p:sp>
    </p:spTree>
    <p:extLst>
      <p:ext uri="{BB962C8B-B14F-4D97-AF65-F5344CB8AC3E}">
        <p14:creationId xmlns:p14="http://schemas.microsoft.com/office/powerpoint/2010/main" val="3818018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593" y="731837"/>
            <a:ext cx="4121691" cy="383999"/>
          </a:xfrm>
        </p:spPr>
        <p:txBody>
          <a:bodyPr>
            <a:noAutofit/>
          </a:bodyPr>
          <a:lstStyle/>
          <a:p>
            <a:pPr algn="r" rtl="1"/>
            <a:r>
              <a:rPr lang="fa-IR" sz="1440" b="1" u="heavy" dirty="0">
                <a:effectLst>
                  <a:outerShdw blurRad="38100" dist="38100" dir="2700000" algn="tl">
                    <a:srgbClr val="000000">
                      <a:alpha val="43137"/>
                    </a:srgbClr>
                  </a:outerShdw>
                </a:effectLst>
                <a:uFill>
                  <a:solidFill>
                    <a:schemeClr val="tx2">
                      <a:lumMod val="50000"/>
                      <a:lumOff val="50000"/>
                    </a:schemeClr>
                  </a:solidFill>
                </a:uFill>
                <a:cs typeface="B Traffic" panose="00000400000000000000" pitchFamily="2" charset="-78"/>
              </a:rPr>
              <a:t>1</a:t>
            </a:r>
            <a:r>
              <a:rPr lang="fa-IR" sz="1440" u="heavy" dirty="0">
                <a:effectLst>
                  <a:outerShdw blurRad="38100" dist="38100" dir="2700000" algn="tl">
                    <a:srgbClr val="000000">
                      <a:alpha val="43137"/>
                    </a:srgbClr>
                  </a:outerShdw>
                </a:effectLst>
                <a:uFill>
                  <a:solidFill>
                    <a:schemeClr val="accent1">
                      <a:lumMod val="75000"/>
                    </a:schemeClr>
                  </a:solidFill>
                </a:uFill>
                <a:cs typeface="B Traffic" panose="00000400000000000000" pitchFamily="2" charset="-78"/>
              </a:rPr>
              <a:t>- </a:t>
            </a:r>
            <a:r>
              <a:rPr lang="ar-SA" sz="1440" u="heavy" dirty="0">
                <a:effectLst>
                  <a:outerShdw blurRad="38100" dist="38100" dir="2700000" algn="tl">
                    <a:srgbClr val="000000">
                      <a:alpha val="43137"/>
                    </a:srgbClr>
                  </a:outerShdw>
                </a:effectLst>
                <a:uFill>
                  <a:solidFill>
                    <a:schemeClr val="accent1">
                      <a:lumMod val="75000"/>
                    </a:schemeClr>
                  </a:solidFill>
                </a:uFill>
                <a:cs typeface="B Traffic" panose="00000400000000000000" pitchFamily="2" charset="-78"/>
              </a:rPr>
              <a:t>وسایل بازی مناسب کودکان زیر 1 سال</a:t>
            </a:r>
            <a:r>
              <a:rPr lang="en-US" sz="1440" b="1" u="heavy" dirty="0">
                <a:effectLst>
                  <a:outerShdw blurRad="38100" dist="38100" dir="2700000" algn="tl">
                    <a:srgbClr val="000000">
                      <a:alpha val="43137"/>
                    </a:srgbClr>
                  </a:outerShdw>
                </a:effectLst>
                <a:uFill>
                  <a:solidFill>
                    <a:schemeClr val="tx2">
                      <a:lumMod val="50000"/>
                      <a:lumOff val="50000"/>
                    </a:schemeClr>
                  </a:solidFill>
                </a:uFill>
                <a:cs typeface="B Traffic" panose="00000400000000000000" pitchFamily="2" charset="-78"/>
              </a:rPr>
              <a:t/>
            </a:r>
            <a:br>
              <a:rPr lang="en-US" sz="1440" b="1" u="heavy" dirty="0">
                <a:effectLst>
                  <a:outerShdw blurRad="38100" dist="38100" dir="2700000" algn="tl">
                    <a:srgbClr val="000000">
                      <a:alpha val="43137"/>
                    </a:srgbClr>
                  </a:outerShdw>
                </a:effectLst>
                <a:uFill>
                  <a:solidFill>
                    <a:schemeClr val="tx2">
                      <a:lumMod val="50000"/>
                      <a:lumOff val="50000"/>
                    </a:schemeClr>
                  </a:solidFill>
                </a:uFill>
                <a:cs typeface="B Traffic" panose="00000400000000000000" pitchFamily="2" charset="-78"/>
              </a:rPr>
            </a:br>
            <a:endParaRPr lang="en-US" sz="1440" b="1" u="heavy" dirty="0">
              <a:effectLst>
                <a:outerShdw blurRad="38100" dist="38100" dir="2700000" algn="tl">
                  <a:srgbClr val="000000">
                    <a:alpha val="43137"/>
                  </a:srgbClr>
                </a:outerShdw>
              </a:effectLst>
              <a:uFill>
                <a:solidFill>
                  <a:schemeClr val="tx2">
                    <a:lumMod val="50000"/>
                    <a:lumOff val="50000"/>
                  </a:schemeClr>
                </a:solidFill>
              </a:uFill>
              <a:cs typeface="B Traffic" panose="00000400000000000000" pitchFamily="2" charset="-78"/>
            </a:endParaRPr>
          </a:p>
        </p:txBody>
      </p:sp>
      <p:sp>
        <p:nvSpPr>
          <p:cNvPr id="3" name="Content Placeholder 2"/>
          <p:cNvSpPr>
            <a:spLocks noGrp="1"/>
          </p:cNvSpPr>
          <p:nvPr>
            <p:ph idx="1"/>
          </p:nvPr>
        </p:nvSpPr>
        <p:spPr>
          <a:xfrm>
            <a:off x="627593" y="1265238"/>
            <a:ext cx="4121691" cy="2052339"/>
          </a:xfrm>
        </p:spPr>
        <p:txBody>
          <a:bodyPr>
            <a:noAutofit/>
          </a:bodyPr>
          <a:lstStyle/>
          <a:p>
            <a:pPr algn="just" rtl="1">
              <a:lnSpc>
                <a:spcPct val="100000"/>
              </a:lnSpc>
            </a:pPr>
            <a:r>
              <a:rPr lang="ar-SA" sz="1400" dirty="0">
                <a:cs typeface="B Mitra" panose="00000400000000000000" pitchFamily="2" charset="-78"/>
              </a:rPr>
              <a:t>تا 6 ماهگی کودک: جغجغه های دستی، فرفره، عروسک های کوچک قابل اویختن به گهواره (به ویژه اگر دارای حرکت و صدا باشند) حلقه های قابل شستشو که بتواند در دست بگیرد و در دهان بگذارد</a:t>
            </a:r>
            <a:r>
              <a:rPr lang="en-US" sz="1400" dirty="0">
                <a:cs typeface="B Mitra" panose="00000400000000000000" pitchFamily="2" charset="-78"/>
              </a:rPr>
              <a:t>.</a:t>
            </a:r>
          </a:p>
          <a:p>
            <a:pPr marL="0" indent="0" algn="just" rtl="1">
              <a:lnSpc>
                <a:spcPct val="100000"/>
              </a:lnSpc>
              <a:buNone/>
            </a:pPr>
            <a:endParaRPr lang="en-US" sz="1400" dirty="0">
              <a:cs typeface="B Mitra" panose="00000400000000000000" pitchFamily="2" charset="-78"/>
            </a:endParaRPr>
          </a:p>
          <a:p>
            <a:pPr algn="just" rtl="1">
              <a:lnSpc>
                <a:spcPct val="100000"/>
              </a:lnSpc>
            </a:pPr>
            <a:r>
              <a:rPr lang="fa-IR" sz="1400" dirty="0">
                <a:cs typeface="B Mitra" panose="00000400000000000000" pitchFamily="2" charset="-78"/>
              </a:rPr>
              <a:t>6 </a:t>
            </a:r>
            <a:r>
              <a:rPr lang="ar-SA" sz="1400" dirty="0">
                <a:cs typeface="B Mitra" panose="00000400000000000000" pitchFamily="2" charset="-78"/>
              </a:rPr>
              <a:t>ماهگی به بعد: جغحغه های پایه دار، حیوانات عروسکی تو پر، عروسک های پلاستیکی نرم که با فشار دادن، پرتاب کردن و کوبیدن روی ان صدا میدهند،</a:t>
            </a:r>
            <a:r>
              <a:rPr lang="fa-IR" sz="1400" dirty="0">
                <a:cs typeface="B Mitra" panose="00000400000000000000" pitchFamily="2" charset="-78"/>
              </a:rPr>
              <a:t> </a:t>
            </a:r>
            <a:r>
              <a:rPr lang="ar-SA" sz="1400" dirty="0">
                <a:cs typeface="B Mitra" panose="00000400000000000000" pitchFamily="2" charset="-78"/>
              </a:rPr>
              <a:t>اسباب بازی های کوکی که صدا میدهند و حرکت می کنند) فواید این بازی تحریک شنیداری، حس عمقی، لامسه، تقویت عضلات چشم و دنبال کردن اشیا و ادراک بینایی می باشد.</a:t>
            </a:r>
            <a:r>
              <a:rPr lang="en-US" sz="1400" dirty="0">
                <a:cs typeface="B Mitra" panose="00000400000000000000" pitchFamily="2" charset="-78"/>
              </a:rPr>
              <a:t>  </a:t>
            </a:r>
            <a:endParaRPr lang="fa-IR" sz="1400" dirty="0">
              <a:cs typeface="B Mitra" panose="00000400000000000000" pitchFamily="2" charset="-78"/>
            </a:endParaRPr>
          </a:p>
          <a:p>
            <a:pPr marL="0" indent="0" algn="just" rtl="1">
              <a:lnSpc>
                <a:spcPct val="100000"/>
              </a:lnSpc>
              <a:buNone/>
            </a:pPr>
            <a:endParaRPr lang="en-US" sz="1400" dirty="0">
              <a:cs typeface="B Mitra" panose="00000400000000000000" pitchFamily="2" charset="-78"/>
            </a:endParaRPr>
          </a:p>
          <a:p>
            <a:pPr marL="0" indent="0" algn="just" rtl="1">
              <a:lnSpc>
                <a:spcPct val="100000"/>
              </a:lnSpc>
              <a:buNone/>
            </a:pPr>
            <a:endParaRPr lang="en-US" sz="1400" dirty="0">
              <a:cs typeface="B Mitra" panose="00000400000000000000" pitchFamily="2" charset="-78"/>
            </a:endParaRPr>
          </a:p>
          <a:p>
            <a:pPr marL="0" indent="0" algn="just" rtl="1">
              <a:lnSpc>
                <a:spcPct val="100000"/>
              </a:lnSpc>
              <a:buNone/>
            </a:pPr>
            <a:endParaRPr lang="en-US" sz="1400" dirty="0">
              <a:cs typeface="B Mitra" panose="00000400000000000000" pitchFamily="2" charset="-78"/>
            </a:endParaRPr>
          </a:p>
          <a:p>
            <a:pPr algn="just" rtl="1">
              <a:lnSpc>
                <a:spcPct val="100000"/>
              </a:lnSpc>
            </a:pPr>
            <a:r>
              <a:rPr lang="ar-SA" sz="1400" dirty="0">
                <a:cs typeface="B Mitra" panose="00000400000000000000" pitchFamily="2" charset="-78"/>
              </a:rPr>
              <a:t>یک توپ کوچک نرم انتخاب کنید، آن را در یک ظرف درپوش دار بگذارید. از بچه بپرسید توپ کجا رفت؟ او را تشویق کنید که در ظرف را باز کند و توپ بیرون بیفتد مثل جعبه هایی که دلقکی بیرون می پرد، بیرون افتادن توپ هم برای او جالب خواهد بود. </a:t>
            </a:r>
            <a:r>
              <a:rPr lang="fa-IR" sz="1400" dirty="0" smtClean="0">
                <a:cs typeface="B Mitra" panose="00000400000000000000" pitchFamily="2" charset="-78"/>
              </a:rPr>
              <a:t>می توانید</a:t>
            </a:r>
            <a:r>
              <a:rPr lang="ar-SA" sz="1400" dirty="0" smtClean="0">
                <a:cs typeface="B Mitra" panose="00000400000000000000" pitchFamily="2" charset="-78"/>
              </a:rPr>
              <a:t> </a:t>
            </a:r>
            <a:r>
              <a:rPr lang="ar-SA" sz="1400" dirty="0">
                <a:cs typeface="B Mitra" panose="00000400000000000000" pitchFamily="2" charset="-78"/>
              </a:rPr>
              <a:t>عروسک را </a:t>
            </a:r>
            <a:r>
              <a:rPr lang="fa-IR" sz="1400" dirty="0" smtClean="0">
                <a:cs typeface="B Mitra" panose="00000400000000000000" pitchFamily="2" charset="-78"/>
              </a:rPr>
              <a:t>پشتتان پنهان کنید و بعد از چند ثانیه </a:t>
            </a:r>
            <a:r>
              <a:rPr lang="ar-SA" sz="1400" dirty="0" smtClean="0">
                <a:cs typeface="B Mitra" panose="00000400000000000000" pitchFamily="2" charset="-78"/>
              </a:rPr>
              <a:t>از </a:t>
            </a:r>
            <a:r>
              <a:rPr lang="ar-SA" sz="1400" dirty="0">
                <a:cs typeface="B Mitra" panose="00000400000000000000" pitchFamily="2" charset="-78"/>
              </a:rPr>
              <a:t>پشت سرتان ظاهر کنید و جلوی صورت کودکتان بگیرید و با شادی بگویید: ” آره، اینجاست. هورا! “این بازی راهی است که به کودک می آموزد که چیزهایی که او نمی بیند ممکن است وجود داشته باشد. این بازی، آموزش </a:t>
            </a:r>
            <a:r>
              <a:rPr lang="ar-SA" sz="1400" dirty="0" smtClean="0">
                <a:cs typeface="B Mitra" panose="00000400000000000000" pitchFamily="2" charset="-78"/>
              </a:rPr>
              <a:t>ثبات</a:t>
            </a:r>
            <a:r>
              <a:rPr lang="fa-IR" sz="1400" dirty="0" smtClean="0">
                <a:cs typeface="B Mitra" panose="00000400000000000000" pitchFamily="2" charset="-78"/>
              </a:rPr>
              <a:t> و پایداری</a:t>
            </a:r>
            <a:r>
              <a:rPr lang="ar-SA" sz="1400" dirty="0" smtClean="0">
                <a:cs typeface="B Mitra" panose="00000400000000000000" pitchFamily="2" charset="-78"/>
              </a:rPr>
              <a:t> </a:t>
            </a:r>
            <a:r>
              <a:rPr lang="ar-SA" sz="1400" dirty="0">
                <a:cs typeface="B Mitra" panose="00000400000000000000" pitchFamily="2" charset="-78"/>
              </a:rPr>
              <a:t>شی است و برای توجه و</a:t>
            </a:r>
            <a:r>
              <a:rPr lang="fa-IR" sz="1400" dirty="0">
                <a:cs typeface="B Mitra" panose="00000400000000000000" pitchFamily="2" charset="-78"/>
              </a:rPr>
              <a:t> </a:t>
            </a:r>
            <a:r>
              <a:rPr lang="ar-SA" sz="1400" dirty="0">
                <a:cs typeface="B Mitra" panose="00000400000000000000" pitchFamily="2" charset="-78"/>
              </a:rPr>
              <a:t>هوشیاری مناسب است.</a:t>
            </a:r>
            <a:endParaRPr lang="en-US" sz="1400" dirty="0">
              <a:cs typeface="B Mitra" panose="00000400000000000000" pitchFamily="2" charset="-78"/>
            </a:endParaRPr>
          </a:p>
          <a:p>
            <a:pPr algn="just" rtl="1">
              <a:lnSpc>
                <a:spcPct val="100000"/>
              </a:lnSpc>
            </a:pPr>
            <a:r>
              <a:rPr lang="en-US" sz="1400" dirty="0">
                <a:cs typeface="B Mitra" panose="00000400000000000000" pitchFamily="2" charset="-78"/>
              </a:rPr>
              <a:t> </a:t>
            </a:r>
            <a:r>
              <a:rPr lang="ar-SA" sz="1400" dirty="0">
                <a:cs typeface="B Mitra" panose="00000400000000000000" pitchFamily="2" charset="-78"/>
              </a:rPr>
              <a:t>ظرفهای پلاستیکی یا ظروف ماست و یا کاسه های نشکن برای این بازی مناسب می باشد. از این ظروف برای ایجاد یک برج استفاده کنید، به کودکتان کمک کنید که برج را بریزد، این فعالیت به او یاد خواهد داد که نشانه گیری یک هدف را بیاموزد و باعث بهتر شدن هماهنگی چشم ودست می شود، در حالی که ریختن و چیدن را هم یاد خواهد گرفت</a:t>
            </a:r>
            <a:r>
              <a:rPr lang="fa-IR" sz="1400" dirty="0">
                <a:cs typeface="B Mitra" panose="00000400000000000000" pitchFamily="2" charset="-78"/>
              </a:rPr>
              <a:t>.</a:t>
            </a:r>
            <a:endParaRPr lang="en-US" sz="1400" dirty="0">
              <a:cs typeface="B Mitra" panose="00000400000000000000" pitchFamily="2" charset="-78"/>
            </a:endParaRPr>
          </a:p>
          <a:p>
            <a:pPr marL="0" indent="0" algn="just" rtl="1">
              <a:lnSpc>
                <a:spcPct val="100000"/>
              </a:lnSpc>
              <a:buNone/>
            </a:pPr>
            <a:endParaRPr lang="en-US" sz="1400" dirty="0">
              <a:cs typeface="B Mitra" panose="00000400000000000000" pitchFamily="2" charset="-78"/>
            </a:endParaRPr>
          </a:p>
          <a:p>
            <a:pPr marL="0" indent="0" algn="just" rtl="1">
              <a:lnSpc>
                <a:spcPct val="100000"/>
              </a:lnSpc>
              <a:buNone/>
            </a:pPr>
            <a:endParaRPr lang="en-US" sz="1400" dirty="0">
              <a:cs typeface="B Mitra" panose="00000400000000000000" pitchFamily="2" charset="-78"/>
            </a:endParaRPr>
          </a:p>
        </p:txBody>
      </p:sp>
      <p:sp>
        <p:nvSpPr>
          <p:cNvPr id="4" name="Title 1"/>
          <p:cNvSpPr txBox="1">
            <a:spLocks/>
          </p:cNvSpPr>
          <p:nvPr/>
        </p:nvSpPr>
        <p:spPr>
          <a:xfrm>
            <a:off x="627592" y="3480415"/>
            <a:ext cx="4121691" cy="451822"/>
          </a:xfrm>
          <a:prstGeom prst="rect">
            <a:avLst/>
          </a:prstGeom>
        </p:spPr>
        <p:txBody>
          <a:bodyPr vert="horz" lIns="91440" tIns="45720" rIns="91440" bIns="45720" rtlCol="0" anchor="t">
            <a:noAutofit/>
          </a:bodyPr>
          <a:lstStyle>
            <a:lvl1pPr algn="l" defTabSz="370263" rtl="0" eaLnBrk="1" latinLnBrk="0" hangingPunct="1">
              <a:lnSpc>
                <a:spcPct val="90000"/>
              </a:lnSpc>
              <a:spcBef>
                <a:spcPct val="0"/>
              </a:spcBef>
              <a:buNone/>
              <a:defRPr sz="2753" kern="1200" cap="all" spc="81" baseline="0">
                <a:solidFill>
                  <a:schemeClr val="tx2"/>
                </a:solidFill>
                <a:latin typeface="+mj-lt"/>
                <a:ea typeface="+mj-ea"/>
                <a:cs typeface="+mj-cs"/>
              </a:defRPr>
            </a:lvl1pPr>
          </a:lstStyle>
          <a:p>
            <a:pPr algn="r" rtl="1"/>
            <a:r>
              <a:rPr lang="fa-IR" sz="1440" u="heavy" dirty="0">
                <a:effectLst>
                  <a:outerShdw blurRad="38100" dist="38100" dir="2700000" algn="tl">
                    <a:srgbClr val="000000">
                      <a:alpha val="43137"/>
                    </a:srgbClr>
                  </a:outerShdw>
                </a:effectLst>
                <a:uFill>
                  <a:solidFill>
                    <a:schemeClr val="accent1">
                      <a:lumMod val="75000"/>
                    </a:schemeClr>
                  </a:solidFill>
                </a:uFill>
                <a:cs typeface="B Traffic" panose="00000400000000000000" pitchFamily="2" charset="-78"/>
              </a:rPr>
              <a:t>2- </a:t>
            </a:r>
            <a:r>
              <a:rPr lang="ar-SA" sz="1440" u="heavy" dirty="0">
                <a:effectLst>
                  <a:outerShdw blurRad="38100" dist="38100" dir="2700000" algn="tl">
                    <a:srgbClr val="000000">
                      <a:alpha val="43137"/>
                    </a:srgbClr>
                  </a:outerShdw>
                </a:effectLst>
                <a:uFill>
                  <a:solidFill>
                    <a:schemeClr val="accent1">
                      <a:lumMod val="75000"/>
                    </a:schemeClr>
                  </a:solidFill>
                </a:uFill>
                <a:cs typeface="B Traffic" panose="00000400000000000000" pitchFamily="2" charset="-78"/>
              </a:rPr>
              <a:t>چند بازی مناسب برای کودکان زیر 1 سال</a:t>
            </a:r>
            <a:r>
              <a:rPr lang="en-US" sz="1440" u="heavy" dirty="0">
                <a:effectLst>
                  <a:outerShdw blurRad="38100" dist="38100" dir="2700000" algn="tl">
                    <a:srgbClr val="000000">
                      <a:alpha val="43137"/>
                    </a:srgbClr>
                  </a:outerShdw>
                </a:effectLst>
                <a:uFill>
                  <a:solidFill>
                    <a:schemeClr val="tx2">
                      <a:lumMod val="50000"/>
                      <a:lumOff val="50000"/>
                    </a:schemeClr>
                  </a:solidFill>
                </a:uFill>
                <a:cs typeface="B Traffic" panose="00000400000000000000" pitchFamily="2" charset="-78"/>
              </a:rPr>
              <a:t/>
            </a:r>
            <a:br>
              <a:rPr lang="en-US" sz="1440" u="heavy" dirty="0">
                <a:effectLst>
                  <a:outerShdw blurRad="38100" dist="38100" dir="2700000" algn="tl">
                    <a:srgbClr val="000000">
                      <a:alpha val="43137"/>
                    </a:srgbClr>
                  </a:outerShdw>
                </a:effectLst>
                <a:uFill>
                  <a:solidFill>
                    <a:schemeClr val="tx2">
                      <a:lumMod val="50000"/>
                      <a:lumOff val="50000"/>
                    </a:schemeClr>
                  </a:solidFill>
                </a:uFill>
                <a:cs typeface="B Traffic" panose="00000400000000000000" pitchFamily="2" charset="-78"/>
              </a:rPr>
            </a:br>
            <a:endParaRPr lang="en-US" sz="1440" u="heavy" dirty="0">
              <a:effectLst>
                <a:outerShdw blurRad="38100" dist="38100" dir="2700000" algn="tl">
                  <a:srgbClr val="000000">
                    <a:alpha val="43137"/>
                  </a:srgbClr>
                </a:outerShdw>
              </a:effectLst>
              <a:uFill>
                <a:solidFill>
                  <a:schemeClr val="tx2">
                    <a:lumMod val="50000"/>
                    <a:lumOff val="50000"/>
                  </a:schemeClr>
                </a:solidFill>
              </a:uFill>
              <a:cs typeface="B Traffic" panose="00000400000000000000" pitchFamily="2" charset="-78"/>
            </a:endParaRPr>
          </a:p>
        </p:txBody>
      </p:sp>
      <p:sp>
        <p:nvSpPr>
          <p:cNvPr id="5" name="Slide Number Placeholder 4"/>
          <p:cNvSpPr>
            <a:spLocks noGrp="1"/>
          </p:cNvSpPr>
          <p:nvPr>
            <p:ph type="sldNum" sz="quarter" idx="12"/>
          </p:nvPr>
        </p:nvSpPr>
        <p:spPr/>
        <p:txBody>
          <a:bodyPr/>
          <a:lstStyle/>
          <a:p>
            <a:r>
              <a:rPr lang="fa-IR" sz="1400" dirty="0"/>
              <a:t>5</a:t>
            </a:r>
            <a:endParaRPr lang="en-US" sz="1400" dirty="0"/>
          </a:p>
        </p:txBody>
      </p:sp>
    </p:spTree>
    <p:extLst>
      <p:ext uri="{BB962C8B-B14F-4D97-AF65-F5344CB8AC3E}">
        <p14:creationId xmlns:p14="http://schemas.microsoft.com/office/powerpoint/2010/main" val="3270590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84466" y="46037"/>
            <a:ext cx="4121691" cy="3449404"/>
          </a:xfrm>
        </p:spPr>
        <p:txBody>
          <a:bodyPr>
            <a:noAutofit/>
          </a:bodyPr>
          <a:lstStyle/>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marL="0" indent="0" algn="just" rtl="1">
              <a:buNone/>
            </a:pPr>
            <a:r>
              <a:rPr lang="en-US" sz="1400" dirty="0">
                <a:cs typeface="B Mitra" panose="00000400000000000000" pitchFamily="2" charset="-78"/>
              </a:rPr>
              <a:t>  </a:t>
            </a:r>
          </a:p>
          <a:p>
            <a:pPr lvl="0" algn="just" rtl="1"/>
            <a:r>
              <a:rPr lang="ar-SA" sz="1400" dirty="0">
                <a:cs typeface="B Mitra" panose="00000400000000000000" pitchFamily="2" charset="-78"/>
              </a:rPr>
              <a:t>راه دیگر برای تقویت مفهوم ثبات هدف (ثبات مفهوم به این معنی است که اگر وسیله ای از جلو چشم کودک خارج می</a:t>
            </a:r>
            <a:r>
              <a:rPr lang="fa-IR" sz="1400" dirty="0">
                <a:cs typeface="B Mitra" panose="00000400000000000000" pitchFamily="2" charset="-78"/>
              </a:rPr>
              <a:t> </a:t>
            </a:r>
            <a:r>
              <a:rPr lang="ar-SA" sz="1400" dirty="0">
                <a:cs typeface="B Mitra" panose="00000400000000000000" pitchFamily="2" charset="-78"/>
              </a:rPr>
              <a:t>شود کودک بفهمد که هنوز آن شی وجود دارد) به وسیله مخفی کردن یک اسباب بازی صدا دار زیر پتو و یا حوله است. ابتدا اسباب بازی را به طور جزئی با پتو بپوشانید سپس صدای اسباب بازی را در بیاورید و او را تشویق کنید که اسباب بازی را پیدا کند، دوباره اسباب بازی را پنهان کنید، البته این بار به صورت کامل، بازی را تکرار کنید، در صورت پیدا کردن اسباب بازی، کودکتان را تشویق کنید</a:t>
            </a:r>
            <a:r>
              <a:rPr lang="en-US" sz="1400" dirty="0">
                <a:cs typeface="B Mitra" panose="00000400000000000000" pitchFamily="2" charset="-78"/>
              </a:rPr>
              <a:t>.</a:t>
            </a:r>
            <a:endParaRPr lang="fa-IR" sz="1400" dirty="0">
              <a:cs typeface="B Mitra" panose="00000400000000000000" pitchFamily="2" charset="-78"/>
            </a:endParaRPr>
          </a:p>
          <a:p>
            <a:pPr marL="0" lvl="0" indent="0" algn="just" rtl="1">
              <a:buNone/>
            </a:pPr>
            <a:endParaRPr lang="en-US" sz="1400" dirty="0">
              <a:cs typeface="B Mitra" panose="00000400000000000000" pitchFamily="2" charset="-78"/>
            </a:endParaRPr>
          </a:p>
          <a:p>
            <a:pPr lvl="0" algn="just" rtl="1"/>
            <a:r>
              <a:rPr lang="ar-SA" sz="1400" dirty="0">
                <a:cs typeface="B Mitra" panose="00000400000000000000" pitchFamily="2" charset="-78"/>
              </a:rPr>
              <a:t>زمان حمام را به زمان اکتشاف و بازی تبدیل کنید. قاشق های پلاستیکی و آب پاش و کاسه های پلاستیکی را در وان کودکتان بگذارید، او با آنها ریزش آب را خواهد دید و از آنها لذت خواهد برد. تفریح دیگری هم می توان کرد، یک اسفنج را به کودکتان بدهید اسفنج را خیس کنید، او از فشار دادن اسفنج و ریزش آب لذت می برد</a:t>
            </a:r>
            <a:r>
              <a:rPr lang="fa-IR" sz="1400" dirty="0">
                <a:cs typeface="B Mitra" panose="00000400000000000000" pitchFamily="2" charset="-78"/>
              </a:rPr>
              <a:t>. </a:t>
            </a:r>
            <a:r>
              <a:rPr lang="ar-SA" sz="1400" dirty="0">
                <a:cs typeface="B Mitra" panose="00000400000000000000" pitchFamily="2" charset="-78"/>
              </a:rPr>
              <a:t>این بازی باعث افزایش دقت به محیط، یکپارچگی حسی و هماهنگی چشم و دست خواهد شد.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algn="just" rtl="1"/>
            <a:r>
              <a:rPr lang="ar-SA" sz="1400" dirty="0">
                <a:cs typeface="B Mitra" panose="00000400000000000000" pitchFamily="2" charset="-78"/>
              </a:rPr>
              <a:t>نزدیک کودکتان بنشینید البته این کار بستگی به سن کودکتان دارد می توانید او را بخوابانید. به او بگویید که قصد دارید بخوابید و چشمهایتان را ببندید، بعد از چند ثانیه چشمهایتان را باز کنید و مشتاقانه به او سلام کنید یا زمان را به او بگویید مثلاً صبح بخیر یا عصر بخیر که او زمانها را هم درک کند. دیدن چشمهای مامان که باز است و شنیدن صدای تبریکش معمولاً ایجاد خنده خواهد کرد بعد از چند دور، مکث خود را هنگام خواب بیشتر کنید احتمال هست که کودک حدود </a:t>
            </a:r>
            <a:r>
              <a:rPr lang="fa-IR" sz="1400" dirty="0">
                <a:cs typeface="B Mitra" panose="00000400000000000000" pitchFamily="2" charset="-78"/>
              </a:rPr>
              <a:t>۶ </a:t>
            </a:r>
            <a:r>
              <a:rPr lang="ar-SA" sz="1400" dirty="0">
                <a:cs typeface="B Mitra" panose="00000400000000000000" pitchFamily="2" charset="-78"/>
              </a:rPr>
              <a:t>ماهتان و یا بیشتر شروع به جیغ زدن کند و یا حتی به صورت شما ضربه بزند تا شما بیدار شوید</a:t>
            </a:r>
            <a:r>
              <a:rPr lang="en-US" sz="1400" dirty="0">
                <a:cs typeface="B Mitra" panose="00000400000000000000" pitchFamily="2" charset="-78"/>
              </a:rPr>
              <a:t>!</a:t>
            </a:r>
          </a:p>
          <a:p>
            <a:pPr marL="114300" indent="57150" algn="just" rtl="1">
              <a:buNone/>
            </a:pPr>
            <a:r>
              <a:rPr lang="ar-SA" sz="1400" dirty="0">
                <a:cs typeface="B Mitra" panose="00000400000000000000" pitchFamily="2" charset="-78"/>
              </a:rPr>
              <a:t>این فعالیت باعث ایجاد تماس چشمی و توجه بینایی می شود که برای کودکان با هوشیاری پایین و اختلالات طیف اوتیسم مناسب است.</a:t>
            </a:r>
            <a:endParaRPr lang="en-US" sz="1400" dirty="0">
              <a:cs typeface="B Mitra" panose="00000400000000000000" pitchFamily="2" charset="-78"/>
            </a:endParaRPr>
          </a:p>
          <a:p>
            <a:pPr lvl="0" algn="just" rtl="1"/>
            <a:endParaRPr lang="en-US" sz="1400" dirty="0">
              <a:cs typeface="B Mitra" panose="00000400000000000000" pitchFamily="2" charset="-78"/>
            </a:endParaRPr>
          </a:p>
          <a:p>
            <a:pPr algn="just"/>
            <a:endParaRPr lang="en-US" sz="1400" dirty="0">
              <a:cs typeface="B Mitra" panose="00000400000000000000" pitchFamily="2" charset="-78"/>
            </a:endParaRPr>
          </a:p>
        </p:txBody>
      </p:sp>
      <p:sp>
        <p:nvSpPr>
          <p:cNvPr id="2" name="Slide Number Placeholder 1"/>
          <p:cNvSpPr>
            <a:spLocks noGrp="1"/>
          </p:cNvSpPr>
          <p:nvPr>
            <p:ph type="sldNum" sz="quarter" idx="12"/>
          </p:nvPr>
        </p:nvSpPr>
        <p:spPr/>
        <p:txBody>
          <a:bodyPr/>
          <a:lstStyle/>
          <a:p>
            <a:r>
              <a:rPr lang="fa-IR" sz="1400" dirty="0"/>
              <a:t>6</a:t>
            </a:r>
            <a:endParaRPr lang="en-US" sz="1400" dirty="0"/>
          </a:p>
        </p:txBody>
      </p:sp>
    </p:spTree>
    <p:extLst>
      <p:ext uri="{BB962C8B-B14F-4D97-AF65-F5344CB8AC3E}">
        <p14:creationId xmlns:p14="http://schemas.microsoft.com/office/powerpoint/2010/main" val="2161831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466" y="559033"/>
            <a:ext cx="4121691" cy="3449404"/>
          </a:xfrm>
        </p:spPr>
        <p:txBody>
          <a:bodyPr>
            <a:noAutofit/>
          </a:bodyPr>
          <a:lstStyle/>
          <a:p>
            <a:pPr lvl="0" algn="just" rtl="1"/>
            <a:r>
              <a:rPr lang="ar-SA" sz="1400" dirty="0">
                <a:cs typeface="B Mitra" panose="00000400000000000000" pitchFamily="2" charset="-78"/>
              </a:rPr>
              <a:t>با کودکتان به بیرون از خانه بروید، تنوعی از برگها را برای او جمع کنید، به او اجازه بدهید آنها را بلند کند و با دستانش بازرسی کند، بدیهی است که این کار با نظارت شما انجام خواهد شد. برخی از برگها را در دستتان جمع کنید تا او آنها را بازرسی کند و با جنس آنها آشنا شده و نیز دریابد که برگهای خشک صدا هم خواهد داشت. با استفاده از یک برگ بزرگ بازی دالی موشه را با او انجام دهی</a:t>
            </a:r>
            <a:r>
              <a:rPr lang="fa-IR" sz="1400" dirty="0">
                <a:cs typeface="B Mitra" panose="00000400000000000000" pitchFamily="2" charset="-78"/>
              </a:rPr>
              <a:t>د. این</a:t>
            </a:r>
            <a:r>
              <a:rPr lang="en-US" sz="1400" dirty="0">
                <a:cs typeface="B Mitra" panose="00000400000000000000" pitchFamily="2" charset="-78"/>
              </a:rPr>
              <a:t> </a:t>
            </a:r>
            <a:r>
              <a:rPr lang="ar-SA" sz="1400" dirty="0">
                <a:cs typeface="B Mitra" panose="00000400000000000000" pitchFamily="2" charset="-78"/>
              </a:rPr>
              <a:t>فعالیت برای ادراک حس لامسه فواید زیادی دارد.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این بازی کمی کثیف کاری است اما برای کودکتان بسیار جالب خواهد بود. کودک </a:t>
            </a:r>
            <a:r>
              <a:rPr lang="fa-IR" sz="1400" dirty="0">
                <a:cs typeface="B Mitra" panose="00000400000000000000" pitchFamily="2" charset="-78"/>
              </a:rPr>
              <a:t>۸ </a:t>
            </a:r>
            <a:r>
              <a:rPr lang="ar-SA" sz="1400" dirty="0">
                <a:cs typeface="B Mitra" panose="00000400000000000000" pitchFamily="2" charset="-78"/>
              </a:rPr>
              <a:t>تا </a:t>
            </a:r>
            <a:r>
              <a:rPr lang="fa-IR" sz="1400" dirty="0">
                <a:cs typeface="B Mitra" panose="00000400000000000000" pitchFamily="2" charset="-78"/>
              </a:rPr>
              <a:t>۱۲ </a:t>
            </a:r>
            <a:r>
              <a:rPr lang="ar-SA" sz="1400" dirty="0">
                <a:cs typeface="B Mitra" panose="00000400000000000000" pitchFamily="2" charset="-78"/>
              </a:rPr>
              <a:t>ماهتان را روی صندلیش یا روی زمین بنشانید. در مقابل او یک برگه و چندین غذای پوره ای رنگی که صاف شده است قرار دهید، او را تشویق کنید که با دستانش نقاشی کند، خواهید دید که او شاهکار خواهد ساخت. می توانید غذاها را در صورت اجازه پزشک بافت دار تهیه کنید (به دلیل در دهان بردن کودک) که نقاشی او بافت دار باشد. این فعالیت برای ادراک حس لامسه مفید است.</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هر بار که یک نوع بازی "دالی" با کودک انجام می</a:t>
            </a:r>
            <a:r>
              <a:rPr lang="fa-IR" sz="1400" dirty="0">
                <a:cs typeface="B Mitra" panose="00000400000000000000" pitchFamily="2" charset="-78"/>
              </a:rPr>
              <a:t> </a:t>
            </a:r>
            <a:r>
              <a:rPr lang="ar-SA" sz="1400" dirty="0">
                <a:cs typeface="B Mitra" panose="00000400000000000000" pitchFamily="2" charset="-78"/>
              </a:rPr>
              <a:t>شود،</a:t>
            </a:r>
            <a:r>
              <a:rPr lang="fa-IR" sz="1400" dirty="0">
                <a:cs typeface="B Mitra" panose="00000400000000000000" pitchFamily="2" charset="-78"/>
              </a:rPr>
              <a:t> </a:t>
            </a:r>
            <a:r>
              <a:rPr lang="ar-SA" sz="1400" dirty="0">
                <a:cs typeface="B Mitra" panose="00000400000000000000" pitchFamily="2" charset="-78"/>
              </a:rPr>
              <a:t>هزاران اتصال جدید بین سلول های مغزی او شکل می</a:t>
            </a:r>
            <a:r>
              <a:rPr lang="fa-IR" sz="1400" dirty="0">
                <a:cs typeface="B Mitra" panose="00000400000000000000" pitchFamily="2" charset="-78"/>
              </a:rPr>
              <a:t> </a:t>
            </a:r>
            <a:r>
              <a:rPr lang="ar-SA" sz="1400" dirty="0">
                <a:cs typeface="B Mitra" panose="00000400000000000000" pitchFamily="2" charset="-78"/>
              </a:rPr>
              <a:t>گیرد یا اتصالات قبلی پایدارتر می</a:t>
            </a:r>
            <a:r>
              <a:rPr lang="fa-IR" sz="1400" dirty="0">
                <a:cs typeface="B Mitra" panose="00000400000000000000" pitchFamily="2" charset="-78"/>
              </a:rPr>
              <a:t> </a:t>
            </a:r>
            <a:r>
              <a:rPr lang="ar-SA" sz="1400" dirty="0">
                <a:cs typeface="B Mitra" panose="00000400000000000000" pitchFamily="2" charset="-78"/>
              </a:rPr>
              <a:t>شود. </a:t>
            </a:r>
            <a:endParaRPr lang="en-US" sz="1400" dirty="0">
              <a:cs typeface="B Mitra" panose="00000400000000000000" pitchFamily="2" charset="-78"/>
            </a:endParaRPr>
          </a:p>
          <a:p>
            <a:pPr marL="0" indent="0" algn="just" rtl="1">
              <a:buNone/>
            </a:pPr>
            <a:r>
              <a:rPr lang="fa-IR" sz="1400" b="1" dirty="0">
                <a:cs typeface="B Mitra" panose="00000400000000000000" pitchFamily="2" charset="-78"/>
              </a:rPr>
              <a:t> </a:t>
            </a:r>
            <a:endParaRPr lang="en-US" sz="1400" dirty="0">
              <a:cs typeface="B Mitra" panose="00000400000000000000" pitchFamily="2" charset="-78"/>
            </a:endParaRPr>
          </a:p>
          <a:p>
            <a:pPr lvl="0" algn="just" rtl="1"/>
            <a:r>
              <a:rPr lang="ar-SA" sz="1400" dirty="0">
                <a:cs typeface="B Mitra" panose="00000400000000000000" pitchFamily="2" charset="-78"/>
              </a:rPr>
              <a:t>در 3 ماه اول کودک با دست و پای خودش بازی می کند و از این طریق با اعضای بدنش اشنا می شود. بنابراین اگر یک کودک کم توان نمی تواند اینگونه بازی کند والدین می توانند به او کمک کنند، بنابراین دست و پایش را تکان دهید و ماساژ دهید، انگشتانش را به دهانش ببرید و پاهایش را نزدیک صورتش بیاورید تا با اعضای مختلف بدنش بازی کند.</a:t>
            </a:r>
            <a:endParaRPr lang="en-US" sz="1400" dirty="0">
              <a:cs typeface="B Mitra" panose="00000400000000000000" pitchFamily="2" charset="-78"/>
            </a:endParaRPr>
          </a:p>
          <a:p>
            <a:pPr marL="0" indent="0" algn="just" rtl="1">
              <a:buNone/>
            </a:pPr>
            <a:r>
              <a:rPr lang="fa-IR" sz="1400" b="1" dirty="0">
                <a:cs typeface="B Mitra" panose="00000400000000000000" pitchFamily="2" charset="-78"/>
              </a:rPr>
              <a:t> </a:t>
            </a:r>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7</a:t>
            </a:r>
            <a:endParaRPr lang="en-US" sz="1400" dirty="0"/>
          </a:p>
        </p:txBody>
      </p:sp>
    </p:spTree>
    <p:extLst>
      <p:ext uri="{BB962C8B-B14F-4D97-AF65-F5344CB8AC3E}">
        <p14:creationId xmlns:p14="http://schemas.microsoft.com/office/powerpoint/2010/main" val="3004207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56" y="503237"/>
            <a:ext cx="4267200" cy="3449404"/>
          </a:xfrm>
        </p:spPr>
        <p:txBody>
          <a:bodyPr>
            <a:noAutofit/>
          </a:bodyPr>
          <a:lstStyle/>
          <a:p>
            <a:pPr algn="just" rtl="1"/>
            <a:r>
              <a:rPr lang="fa-IR" sz="1400" b="1" dirty="0">
                <a:cs typeface="B Mitra" panose="00000400000000000000" pitchFamily="2" charset="-78"/>
              </a:rPr>
              <a:t> </a:t>
            </a:r>
            <a:r>
              <a:rPr lang="ar-SA" sz="1400" dirty="0">
                <a:cs typeface="B Mitra" panose="00000400000000000000" pitchFamily="2" charset="-78"/>
              </a:rPr>
              <a:t>کودک ظرف چند ماه اول زندگی خود می تواند با دست اشیا کوچک را بگیرد و نسبت به اسباب بازیهای رنگی و صدا دار عکس العمل نشان دهد و با چشمانش انها را دنبال کند  و غالبا انها را به دهان ببرد در این کار به کودک کمک کنید و اسباب بازی های ساده و بی خطر و تمیز در اختیار او قرار دهید مثل جغجغه، فرفره و توپ ها و یا عروسکهای فشاری. این کار باعث بهبود هماهنگی چشم و دهان و بهبود تشخیص دهان می شود.</a:t>
            </a:r>
            <a:endParaRPr lang="en-US" sz="1400" dirty="0">
              <a:cs typeface="B Mitra" panose="00000400000000000000" pitchFamily="2" charset="-78"/>
            </a:endParaRPr>
          </a:p>
          <a:p>
            <a:pPr marL="0" indent="0" algn="just" rtl="1">
              <a:buNone/>
            </a:pPr>
            <a:endParaRPr lang="en-US" sz="1400" dirty="0">
              <a:cs typeface="B Mitra" panose="00000400000000000000" pitchFamily="2" charset="-78"/>
            </a:endParaRPr>
          </a:p>
          <a:p>
            <a:pPr lvl="0" algn="just" rtl="1"/>
            <a:r>
              <a:rPr lang="ar-SA" sz="1400" dirty="0">
                <a:cs typeface="B Mitra" panose="00000400000000000000" pitchFamily="2" charset="-78"/>
              </a:rPr>
              <a:t>دور شیشه شیر کودک پارچه هایی با رنگ های متنوع و جذاب ببندید تا همزمان با استفاده از شیشه شیر، توجه بینایی او را هم درگیر کنید.</a:t>
            </a:r>
            <a:endParaRPr lang="en-US" sz="1400" dirty="0">
              <a:cs typeface="B Mitra" panose="00000400000000000000" pitchFamily="2" charset="-78"/>
            </a:endParaRPr>
          </a:p>
          <a:p>
            <a:pPr marL="0" indent="0" algn="just" rtl="1">
              <a:buNone/>
            </a:pPr>
            <a:r>
              <a:rPr lang="ar-SA" sz="1400" dirty="0">
                <a:cs typeface="B Mitra" panose="00000400000000000000" pitchFamily="2" charset="-78"/>
              </a:rPr>
              <a:t> </a:t>
            </a:r>
            <a:endParaRPr lang="en-US" sz="1400" dirty="0">
              <a:cs typeface="B Mitra" panose="00000400000000000000" pitchFamily="2" charset="-78"/>
            </a:endParaRPr>
          </a:p>
          <a:p>
            <a:pPr algn="just" rtl="1"/>
            <a:r>
              <a:rPr lang="ar-SA" sz="1400" dirty="0">
                <a:cs typeface="B Mitra" panose="00000400000000000000" pitchFamily="2" charset="-78"/>
              </a:rPr>
              <a:t>نوزاد را روی پارچه ابریشمی یا پنبه ای بغلتانید و اجازه دهید بدن نوزاد مستقیما با پارچه تماس پیدا کند. این کار باعث فراهم شدن تحریکات لامسه برای نوزاد می شود.</a:t>
            </a:r>
            <a:endParaRPr lang="fa-IR" sz="1400" dirty="0">
              <a:cs typeface="B Mitra" panose="00000400000000000000" pitchFamily="2" charset="-78"/>
            </a:endParaRPr>
          </a:p>
          <a:p>
            <a:pPr algn="just" rtl="1"/>
            <a:endParaRPr lang="en-US" sz="1400" dirty="0">
              <a:cs typeface="B Mitra" panose="00000400000000000000" pitchFamily="2" charset="-78"/>
            </a:endParaRPr>
          </a:p>
          <a:p>
            <a:pPr algn="just" rtl="1"/>
            <a:r>
              <a:rPr lang="ar-SA" sz="1400" dirty="0">
                <a:cs typeface="B Mitra" panose="00000400000000000000" pitchFamily="2" charset="-78"/>
              </a:rPr>
              <a:t>دور دستان یا پاهای نوزاد زنگوله های کوچکی با نخ ببندید تا هنگامی که کودک دست یا پایش را تکان می دهد به صدا درآید و موجب فراهم شدن تحریک شنیداری و آگاهی از اندام ها برای کودک شود</a:t>
            </a:r>
            <a:r>
              <a:rPr lang="ar-SA" sz="1400" dirty="0" smtClean="0">
                <a:cs typeface="B Mitra" panose="00000400000000000000" pitchFamily="2" charset="-78"/>
              </a:rPr>
              <a:t>.</a:t>
            </a:r>
            <a:endParaRPr lang="fa-IR" sz="1400" dirty="0" smtClean="0">
              <a:cs typeface="B Mitra" panose="00000400000000000000" pitchFamily="2" charset="-78"/>
            </a:endParaRPr>
          </a:p>
          <a:p>
            <a:pPr algn="just" rtl="1"/>
            <a:endParaRPr lang="fa-IR" sz="1400" dirty="0" smtClean="0">
              <a:cs typeface="B Mitra" panose="00000400000000000000" pitchFamily="2" charset="-78"/>
            </a:endParaRPr>
          </a:p>
          <a:p>
            <a:pPr algn="just" rtl="1"/>
            <a:r>
              <a:rPr lang="fa-IR" sz="1400" dirty="0">
                <a:cs typeface="B Mitra" panose="00000400000000000000" pitchFamily="2" charset="-78"/>
              </a:rPr>
              <a:t>تحقیقات نشان می دهد : نوزادان نسبت به حرفهای “کودکانه” والدینشان واکنش نشان می دهند، یعنی به همان صداهای بلند و بچه گانه ای که بزرگترها موقع حرف زدن با آنها از خودشان در می </a:t>
            </a:r>
            <a:r>
              <a:rPr lang="fa-IR" sz="1400" dirty="0" smtClean="0">
                <a:cs typeface="B Mitra" panose="00000400000000000000" pitchFamily="2" charset="-78"/>
              </a:rPr>
              <a:t>آورند وقتی </a:t>
            </a:r>
            <a:r>
              <a:rPr lang="fa-IR" sz="1400" dirty="0">
                <a:cs typeface="B Mitra" panose="00000400000000000000" pitchFamily="2" charset="-78"/>
              </a:rPr>
              <a:t>با نوزادتان با لحنه کودکانه حرف می زنید</a:t>
            </a:r>
            <a:r>
              <a:rPr lang="fa-IR" sz="1400" dirty="0" smtClean="0">
                <a:cs typeface="B Mitra" panose="00000400000000000000" pitchFamily="2" charset="-78"/>
              </a:rPr>
              <a:t>، در </a:t>
            </a:r>
            <a:r>
              <a:rPr lang="fa-IR" sz="1400" dirty="0">
                <a:cs typeface="B Mitra" panose="00000400000000000000" pitchFamily="2" charset="-78"/>
              </a:rPr>
              <a:t>واقع با او ارتباط برقرار می کنید و او را تشویق می کنید صداهایی را در پاسخ به شما از خودش درآورد. این کار موجب تقویت مهارت های زبانی او می </a:t>
            </a:r>
            <a:r>
              <a:rPr lang="fa-IR" sz="1400" dirty="0" smtClean="0">
                <a:cs typeface="B Mitra" panose="00000400000000000000" pitchFamily="2" charset="-78"/>
              </a:rPr>
              <a:t>شود. همین </a:t>
            </a:r>
            <a:r>
              <a:rPr lang="fa-IR" sz="1400" dirty="0">
                <a:cs typeface="B Mitra" panose="00000400000000000000" pitchFamily="2" charset="-78"/>
              </a:rPr>
              <a:t>طور که </a:t>
            </a:r>
            <a:r>
              <a:rPr lang="fa-IR" sz="1400" dirty="0" smtClean="0">
                <a:cs typeface="B Mitra" panose="00000400000000000000" pitchFamily="2" charset="-78"/>
              </a:rPr>
              <a:t>دارید </a:t>
            </a:r>
            <a:r>
              <a:rPr lang="fa-IR" sz="1400" dirty="0">
                <a:cs typeface="B Mitra" panose="00000400000000000000" pitchFamily="2" charset="-78"/>
              </a:rPr>
              <a:t>با لحن کودکانه با نوزادتان حرف می زنید، او را نزدیک صورت تان نگه دارید و مستقیم به چشم هایش نگاه کنید.</a:t>
            </a:r>
          </a:p>
          <a:p>
            <a:pPr algn="just" rtl="1"/>
            <a:endParaRPr lang="fa-IR" sz="1400" dirty="0" smtClean="0">
              <a:cs typeface="B Mitra" panose="00000400000000000000" pitchFamily="2" charset="-78"/>
            </a:endParaRPr>
          </a:p>
          <a:p>
            <a:pPr algn="just" rtl="1"/>
            <a:endParaRPr lang="fa-IR" sz="1400" dirty="0">
              <a:cs typeface="B Mitra" panose="00000400000000000000" pitchFamily="2" charset="-78"/>
            </a:endParaRPr>
          </a:p>
          <a:p>
            <a:pPr algn="just" rtl="1"/>
            <a:endParaRPr lang="fa-IR" sz="1400" dirty="0" smtClean="0">
              <a:cs typeface="B Mitra" panose="00000400000000000000" pitchFamily="2" charset="-78"/>
            </a:endParaRPr>
          </a:p>
          <a:p>
            <a:pPr algn="just" rtl="1"/>
            <a:endParaRPr lang="en-US" sz="1400" dirty="0">
              <a:cs typeface="B Mitra" panose="00000400000000000000" pitchFamily="2" charset="-78"/>
            </a:endParaRPr>
          </a:p>
        </p:txBody>
      </p:sp>
      <p:sp>
        <p:nvSpPr>
          <p:cNvPr id="3" name="Slide Number Placeholder 2"/>
          <p:cNvSpPr>
            <a:spLocks noGrp="1"/>
          </p:cNvSpPr>
          <p:nvPr>
            <p:ph type="sldNum" sz="quarter" idx="12"/>
          </p:nvPr>
        </p:nvSpPr>
        <p:spPr/>
        <p:txBody>
          <a:bodyPr/>
          <a:lstStyle/>
          <a:p>
            <a:r>
              <a:rPr lang="fa-IR" sz="1400" dirty="0"/>
              <a:t>8</a:t>
            </a:r>
            <a:endParaRPr lang="en-US" sz="1400" dirty="0"/>
          </a:p>
        </p:txBody>
      </p:sp>
    </p:spTree>
    <p:extLst>
      <p:ext uri="{BB962C8B-B14F-4D97-AF65-F5344CB8AC3E}">
        <p14:creationId xmlns:p14="http://schemas.microsoft.com/office/powerpoint/2010/main" val="38546052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1_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3.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ppt/theme/theme4.xml><?xml version="1.0" encoding="utf-8"?>
<a:theme xmlns:a="http://schemas.openxmlformats.org/drawingml/2006/main" name="1_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5.xml><?xml version="1.0" encoding="utf-8"?>
<a:theme xmlns:a="http://schemas.openxmlformats.org/drawingml/2006/main" name="2_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10.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11.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12.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13.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14.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15.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2.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3.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4.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5.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6.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7.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8.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9.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docProps/app.xml><?xml version="1.0" encoding="utf-8"?>
<Properties xmlns="http://schemas.openxmlformats.org/officeDocument/2006/extended-properties" xmlns:vt="http://schemas.openxmlformats.org/officeDocument/2006/docPropsVTypes">
  <Template>TM03457496[[fn=Parallax]]</Template>
  <TotalTime>1263</TotalTime>
  <Words>12778</Words>
  <Application>Microsoft Office PowerPoint</Application>
  <PresentationFormat>Custom</PresentationFormat>
  <Paragraphs>387</Paragraphs>
  <Slides>49</Slides>
  <Notes>1</Notes>
  <HiddenSlides>0</HiddenSlides>
  <MMClips>0</MMClips>
  <ScaleCrop>false</ScaleCrop>
  <HeadingPairs>
    <vt:vector size="6" baseType="variant">
      <vt:variant>
        <vt:lpstr>Fonts Used</vt:lpstr>
      </vt:variant>
      <vt:variant>
        <vt:i4>10</vt:i4>
      </vt:variant>
      <vt:variant>
        <vt:lpstr>Theme</vt:lpstr>
      </vt:variant>
      <vt:variant>
        <vt:i4>5</vt:i4>
      </vt:variant>
      <vt:variant>
        <vt:lpstr>Slide Titles</vt:lpstr>
      </vt:variant>
      <vt:variant>
        <vt:i4>49</vt:i4>
      </vt:variant>
    </vt:vector>
  </HeadingPairs>
  <TitlesOfParts>
    <vt:vector size="64" baseType="lpstr">
      <vt:lpstr>Arial</vt:lpstr>
      <vt:lpstr>B Mitra</vt:lpstr>
      <vt:lpstr>B Traffic</vt:lpstr>
      <vt:lpstr>Calibri</vt:lpstr>
      <vt:lpstr>Calibri Light</vt:lpstr>
      <vt:lpstr>Corbel</vt:lpstr>
      <vt:lpstr>Gill Sans MT</vt:lpstr>
      <vt:lpstr>Impact</vt:lpstr>
      <vt:lpstr>Times New Roman</vt:lpstr>
      <vt:lpstr>Zar</vt:lpstr>
      <vt:lpstr>Parallax</vt:lpstr>
      <vt:lpstr>1_Parallax</vt:lpstr>
      <vt:lpstr>Badge</vt:lpstr>
      <vt:lpstr>1_Badge</vt:lpstr>
      <vt:lpstr>2_Badge</vt:lpstr>
      <vt:lpstr>   مرضیه پیرعلی (عضو هیئت علمی گروه کاردرمانی دانشکده توانبخشی دانشگاه علوم پزشکی اصفهان) منصوره آبادیان (کارشناس ارشد کاردرمانی) زهرا دارابی (دانشجوی کارشناسی کاردرمانی) ریحانه محمد حسنی (دانشجوی کارشناسی کاردرمانی) دکتر امید یقینی (فوق تخصص مغز واعصاب کودکان، عضو هیئت علمی دانشگاه علوم پزشکی اصفهان)   </vt:lpstr>
      <vt:lpstr>مقدمه  هر کودک در مسیر زندگی خود از موقع به دنیا آمدن تا بزرگسالی هم از نظر ابعاد بدنی و نیز از نظر توانایی های ذهنی حرکتی تغییر می کند که این تغییرات باعث می شود که یک نوزاد به یک فرد بزرگسال با توانایی های بیشتری تبدیل شود. در این بین  گروهی از کودکان به دلایل مختلف از جمله مشکلات ژنتیکی، بیماری های عفونی، اختلالات ساختمانی مغزی و یا انواع مختلف بیماری های عضلانی و عصبی، سیر تکامل حرکتی و ذهنی خود را به صورت مناسب طی نمی کنند. از طرفی دیده شده است که مداخلات توانبخشی می تواند مخصوصا در کودکان زیر 5 سال باعث بهبود عملکرد ذهنی و حرکتی این کودکان هم در کودکی و هم در آینده شود به گونه ای که تعداد زیادی می توانند در صورتی که در معرض توانبخشی مناسبی قرار بگیرند، فرد توانمندی در جامعه شوند ولی در صورتی که این اقدامات نادیده گرفته شود، شاید همیشه فردی وابسته و ناتوان در جامعه شود. کودکانی که در طیف های مختلف اختلالات تکاملی مانند اوتیسم، فلج مغزی، بیش فعالی، نقص توجه، اختلالات یادگیری، اختلال هماهنگی رشدی، تاخیر حرکتی و غیره هستند علائم متفاوتی دارند که ممکن است این علائم در بسیاری از این اختلالات به طور همزمان وجود داشته باشد مانند مشکلات توجهی و هوشیاری پایین در محیط، </vt:lpstr>
      <vt:lpstr>  مشکلات حسی، ضعف در طرحواره  بدنی وآگاهی بدنی، مشکلات هماهنگی بین اندام های بدن، سرعت عمل پایین، ظرفیت پایین در حافظه، کندی در یادگیری،، مشکل در حرکت های درشت و ظریف، تعادل کم و بسیاری موارد دیگر. کاردرمانی یکی از درمان های رایج توانبخشی این مشکلات است و به همراه آن ارائه تمرینات و بازی هایی که والدین بتوانند در هر موقعیتی در منزل، با انجام آن به بهبود این مشکلات کمک کنند اهمیت زیادی دارد. به همین منظور در این کتاب فعالیت هایی طراحی شده است که خانواده ها با وسایل موجود در منزل بتوانند انجام دهند و در راستای رفع این مشکلات به کودکان خود کمک کنند. بازی های این مجموعه به ترتیب رده های سنی و سطح آسان به سخت طبقه بندی شده است. که بازی های ابتدایی آن مناسب برای شدت مشکلات زیاد و سن های پایین تر است و به تدریج رده سنی و سطح پیچیدگی بازی ها افزایش می یابد.                         </vt:lpstr>
      <vt:lpstr>PowerPoint Presentation</vt:lpstr>
      <vt:lpstr>بازی های نوزادان تا یک سالگی  </vt:lpstr>
      <vt:lpstr>1- وسایل بازی مناسب کودکان زیر 1 سال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بازی های کودکان یک تا سه سال</vt:lpstr>
      <vt:lpstr>PowerPoint Presentation</vt:lpstr>
      <vt:lpstr>PowerPoint Presentation</vt:lpstr>
      <vt:lpstr>PowerPoint Presentation</vt:lpstr>
      <vt:lpstr>PowerPoint Presentation</vt:lpstr>
      <vt:lpstr>PowerPoint Presentation</vt:lpstr>
      <vt:lpstr>PowerPoint Presentation</vt:lpstr>
      <vt:lpstr>بازیها کودکان سه تا پنج سال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بازیهای کودکان پنج سال به بالا</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بازی هایی برای کودکان مبتلا به اختلالات تکاملی   مرضیه پیرعلی (عضو هیئت علمی گروه کاردرمانی دانشکده توانبخشی دانشگاه علوم پزشکی اصفهان) زهرا دارابی (دانشجوی کارشناسی کاردرمانی) ریحانه محمد حسنی (دانشجوی کارشناسی کاردرمانی)</dc:title>
  <dc:creator>homa</dc:creator>
  <cp:lastModifiedBy>Windows User</cp:lastModifiedBy>
  <cp:revision>105</cp:revision>
  <cp:lastPrinted>2017-09-05T16:34:00Z</cp:lastPrinted>
  <dcterms:created xsi:type="dcterms:W3CDTF">2006-08-16T00:00:00Z</dcterms:created>
  <dcterms:modified xsi:type="dcterms:W3CDTF">2022-02-15T20:17:23Z</dcterms:modified>
</cp:coreProperties>
</file>