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  <p:sldMasterId id="2147483808" r:id="rId2"/>
  </p:sldMasterIdLst>
  <p:notesMasterIdLst>
    <p:notesMasterId r:id="rId50"/>
  </p:notesMasterIdLst>
  <p:sldIdLst>
    <p:sldId id="291" r:id="rId3"/>
    <p:sldId id="323" r:id="rId4"/>
    <p:sldId id="527" r:id="rId5"/>
    <p:sldId id="258" r:id="rId6"/>
    <p:sldId id="528" r:id="rId7"/>
    <p:sldId id="259" r:id="rId8"/>
    <p:sldId id="260" r:id="rId9"/>
    <p:sldId id="262" r:id="rId10"/>
    <p:sldId id="266" r:id="rId11"/>
    <p:sldId id="501" r:id="rId12"/>
    <p:sldId id="530" r:id="rId13"/>
    <p:sldId id="531" r:id="rId14"/>
    <p:sldId id="500" r:id="rId15"/>
    <p:sldId id="512" r:id="rId16"/>
    <p:sldId id="490" r:id="rId17"/>
    <p:sldId id="263" r:id="rId18"/>
    <p:sldId id="507" r:id="rId19"/>
    <p:sldId id="492" r:id="rId20"/>
    <p:sldId id="515" r:id="rId21"/>
    <p:sldId id="517" r:id="rId22"/>
    <p:sldId id="513" r:id="rId23"/>
    <p:sldId id="514" r:id="rId24"/>
    <p:sldId id="265" r:id="rId25"/>
    <p:sldId id="508" r:id="rId26"/>
    <p:sldId id="502" r:id="rId27"/>
    <p:sldId id="506" r:id="rId28"/>
    <p:sldId id="282" r:id="rId29"/>
    <p:sldId id="516" r:id="rId30"/>
    <p:sldId id="486" r:id="rId31"/>
    <p:sldId id="497" r:id="rId32"/>
    <p:sldId id="510" r:id="rId33"/>
    <p:sldId id="438" r:id="rId34"/>
    <p:sldId id="511" r:id="rId35"/>
    <p:sldId id="487" r:id="rId36"/>
    <p:sldId id="509" r:id="rId37"/>
    <p:sldId id="504" r:id="rId38"/>
    <p:sldId id="491" r:id="rId39"/>
    <p:sldId id="496" r:id="rId40"/>
    <p:sldId id="264" r:id="rId41"/>
    <p:sldId id="532" r:id="rId42"/>
    <p:sldId id="489" r:id="rId43"/>
    <p:sldId id="529" r:id="rId44"/>
    <p:sldId id="418" r:id="rId45"/>
    <p:sldId id="534" r:id="rId46"/>
    <p:sldId id="535" r:id="rId47"/>
    <p:sldId id="536" r:id="rId48"/>
    <p:sldId id="533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B640C-9C29-448F-A4A7-C589DE6ABCD0}" type="doc">
      <dgm:prSet loTypeId="urn:microsoft.com/office/officeart/2005/8/layout/radial6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A215A01-0A8B-4966-8F9D-EB77DF5CDA4E}">
      <dgm:prSet phldrT="[Text]"/>
      <dgm:spPr/>
      <dgm:t>
        <a:bodyPr/>
        <a:lstStyle/>
        <a:p>
          <a:r>
            <a:rPr lang="fa-IR" b="1" dirty="0">
              <a:solidFill>
                <a:schemeClr val="tx1"/>
              </a:solidFill>
              <a:cs typeface="B Titr" panose="00000700000000000000" pitchFamily="2" charset="-78"/>
            </a:rPr>
            <a:t>1- </a:t>
          </a:r>
          <a:r>
            <a:rPr lang="ar-SA" b="1" dirty="0">
              <a:solidFill>
                <a:schemeClr val="tx1"/>
              </a:solidFill>
              <a:cs typeface="B Titr" panose="00000700000000000000" pitchFamily="2" charset="-78"/>
            </a:rPr>
            <a:t>طراحی پنج عنوان پوستر </a:t>
          </a:r>
          <a:endParaRPr lang="en-US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D84918A7-9FC9-4F71-9ACF-0095195475B1}" type="parTrans" cxnId="{52398FB6-72C3-41B7-AA80-AA6011383BE0}">
      <dgm:prSet/>
      <dgm:spPr/>
      <dgm:t>
        <a:bodyPr/>
        <a:lstStyle/>
        <a:p>
          <a:endParaRPr lang="en-US"/>
        </a:p>
      </dgm:t>
    </dgm:pt>
    <dgm:pt modelId="{55250AE9-CD77-42A3-AD74-B8A786AAF2AC}" type="sibTrans" cxnId="{52398FB6-72C3-41B7-AA80-AA6011383BE0}">
      <dgm:prSet/>
      <dgm:spPr/>
      <dgm:t>
        <a:bodyPr/>
        <a:lstStyle/>
        <a:p>
          <a:endParaRPr lang="en-US"/>
        </a:p>
      </dgm:t>
    </dgm:pt>
    <dgm:pt modelId="{2B6481C2-E8B3-498E-B83E-DC12A3AA84C0}">
      <dgm:prSet phldrT="[Text]" custT="1"/>
      <dgm:spPr/>
      <dgm:t>
        <a:bodyPr/>
        <a:lstStyle/>
        <a:p>
          <a:r>
            <a:rPr lang="ar-SA" sz="1600" b="1" dirty="0">
              <a:cs typeface="B Titr" panose="00000700000000000000" pitchFamily="2" charset="-78"/>
            </a:rPr>
            <a:t>فروش مواد دخانی به افراد زیر 18 سال ممنوع</a:t>
          </a:r>
          <a:endParaRPr lang="en-US" sz="1600" dirty="0">
            <a:cs typeface="B Titr" panose="00000700000000000000" pitchFamily="2" charset="-78"/>
          </a:endParaRPr>
        </a:p>
      </dgm:t>
    </dgm:pt>
    <dgm:pt modelId="{A6B4DEA7-9177-4CEA-8BB7-26142927B028}" type="parTrans" cxnId="{F80A97C2-FAF6-4863-80F1-B5736920B4B1}">
      <dgm:prSet/>
      <dgm:spPr/>
      <dgm:t>
        <a:bodyPr/>
        <a:lstStyle/>
        <a:p>
          <a:endParaRPr lang="en-US"/>
        </a:p>
      </dgm:t>
    </dgm:pt>
    <dgm:pt modelId="{2EDE2C9E-A638-424D-AC4C-89AD057E9F50}" type="sibTrans" cxnId="{F80A97C2-FAF6-4863-80F1-B5736920B4B1}">
      <dgm:prSet/>
      <dgm:spPr/>
      <dgm:t>
        <a:bodyPr/>
        <a:lstStyle/>
        <a:p>
          <a:endParaRPr lang="en-US"/>
        </a:p>
      </dgm:t>
    </dgm:pt>
    <dgm:pt modelId="{C7649C6F-367A-4323-9D7C-6B8A9E65D4A3}">
      <dgm:prSet phldrT="[Text]" custT="1"/>
      <dgm:spPr/>
      <dgm:t>
        <a:bodyPr/>
        <a:lstStyle/>
        <a:p>
          <a:r>
            <a:rPr lang="ar-SA" sz="1600" b="1" dirty="0">
              <a:cs typeface="B Titr" panose="00000700000000000000" pitchFamily="2" charset="-78"/>
            </a:rPr>
            <a:t>فروش سیگار به صورت فله ای، باز و نخی ممنوع است </a:t>
          </a:r>
          <a:endParaRPr lang="en-US" sz="1600" dirty="0">
            <a:cs typeface="B Titr" panose="00000700000000000000" pitchFamily="2" charset="-78"/>
          </a:endParaRPr>
        </a:p>
      </dgm:t>
    </dgm:pt>
    <dgm:pt modelId="{C18D908B-9890-4146-B2CA-93D1819D14CB}" type="parTrans" cxnId="{00C1F895-0AB8-47D7-B577-43ECA1F9660B}">
      <dgm:prSet/>
      <dgm:spPr/>
      <dgm:t>
        <a:bodyPr/>
        <a:lstStyle/>
        <a:p>
          <a:endParaRPr lang="en-US"/>
        </a:p>
      </dgm:t>
    </dgm:pt>
    <dgm:pt modelId="{A59F3C99-6A58-41DF-894B-7D2483CC859D}" type="sibTrans" cxnId="{00C1F895-0AB8-47D7-B577-43ECA1F9660B}">
      <dgm:prSet/>
      <dgm:spPr/>
      <dgm:t>
        <a:bodyPr/>
        <a:lstStyle/>
        <a:p>
          <a:endParaRPr lang="en-US"/>
        </a:p>
      </dgm:t>
    </dgm:pt>
    <dgm:pt modelId="{B65482A7-1916-4C5B-AA7E-F95363161E2A}">
      <dgm:prSet phldrT="[Text]"/>
      <dgm:spPr/>
      <dgm:t>
        <a:bodyPr/>
        <a:lstStyle/>
        <a:p>
          <a:r>
            <a:rPr lang="ar-SA" b="1" dirty="0">
              <a:cs typeface="B Titr" panose="00000700000000000000" pitchFamily="2" charset="-78"/>
            </a:rPr>
            <a:t>فروش مواد دخانی در فاصله 100 متری از مدارس ، اماکن فرهنگی، ورزشی و آموزشی ممنوع است </a:t>
          </a:r>
          <a:endParaRPr lang="en-US" dirty="0">
            <a:cs typeface="B Titr" panose="00000700000000000000" pitchFamily="2" charset="-78"/>
          </a:endParaRPr>
        </a:p>
      </dgm:t>
    </dgm:pt>
    <dgm:pt modelId="{0D806E03-CFBB-4456-B73C-66E60FA3264F}" type="parTrans" cxnId="{71859F63-149B-49D6-BB76-3CD317FF2379}">
      <dgm:prSet/>
      <dgm:spPr/>
      <dgm:t>
        <a:bodyPr/>
        <a:lstStyle/>
        <a:p>
          <a:endParaRPr lang="en-US"/>
        </a:p>
      </dgm:t>
    </dgm:pt>
    <dgm:pt modelId="{630335D8-3DB3-495F-ABB0-4E8030DC9DED}" type="sibTrans" cxnId="{71859F63-149B-49D6-BB76-3CD317FF2379}">
      <dgm:prSet/>
      <dgm:spPr/>
      <dgm:t>
        <a:bodyPr/>
        <a:lstStyle/>
        <a:p>
          <a:endParaRPr lang="en-US"/>
        </a:p>
      </dgm:t>
    </dgm:pt>
    <dgm:pt modelId="{794E17A4-0521-4CA3-8D5A-5C0FE9336B38}">
      <dgm:prSet phldrT="[Text]" custT="1"/>
      <dgm:spPr/>
      <dgm:t>
        <a:bodyPr/>
        <a:lstStyle/>
        <a:p>
          <a:r>
            <a:rPr lang="ar-SA" sz="1400" b="1" dirty="0">
              <a:cs typeface="B Titr" panose="00000700000000000000" pitchFamily="2" charset="-78"/>
            </a:rPr>
            <a:t>فروش أقلام دخانی الکترونیک شامل سیگار الکترونیکی، ویپ و ... ممنوع است.)</a:t>
          </a:r>
          <a:endParaRPr lang="en-US" sz="1400" dirty="0">
            <a:cs typeface="B Titr" panose="00000700000000000000" pitchFamily="2" charset="-78"/>
          </a:endParaRPr>
        </a:p>
      </dgm:t>
    </dgm:pt>
    <dgm:pt modelId="{F0A2E246-7334-4C5F-8326-B7888010CA54}" type="parTrans" cxnId="{88DD5668-0581-4AAA-8D15-F167D040A600}">
      <dgm:prSet/>
      <dgm:spPr/>
      <dgm:t>
        <a:bodyPr/>
        <a:lstStyle/>
        <a:p>
          <a:endParaRPr lang="en-US"/>
        </a:p>
      </dgm:t>
    </dgm:pt>
    <dgm:pt modelId="{05B0B518-C675-4F85-A275-C7D780FABD25}" type="sibTrans" cxnId="{88DD5668-0581-4AAA-8D15-F167D040A600}">
      <dgm:prSet/>
      <dgm:spPr/>
      <dgm:t>
        <a:bodyPr/>
        <a:lstStyle/>
        <a:p>
          <a:endParaRPr lang="en-US"/>
        </a:p>
      </dgm:t>
    </dgm:pt>
    <dgm:pt modelId="{3BA21F7E-E770-44FC-B17B-50A3532EDC80}">
      <dgm:prSet custT="1"/>
      <dgm:spPr/>
      <dgm:t>
        <a:bodyPr/>
        <a:lstStyle/>
        <a:p>
          <a:r>
            <a:rPr lang="ar-SA" sz="1400" b="1" dirty="0">
              <a:cs typeface="B Titr" panose="00000700000000000000" pitchFamily="2" charset="-78"/>
            </a:rPr>
            <a:t>عرضه مواد دخانی در معرض دید و یا استفاده از استندهای فروش مواد دخانی ممنو</a:t>
          </a:r>
          <a:r>
            <a:rPr lang="fa-IR" sz="1400" b="1" dirty="0">
              <a:cs typeface="B Titr" panose="00000700000000000000" pitchFamily="2" charset="-78"/>
            </a:rPr>
            <a:t>ع</a:t>
          </a:r>
          <a:r>
            <a:rPr lang="ar-SA" sz="1400" b="1" dirty="0">
              <a:cs typeface="B Titr" panose="00000700000000000000" pitchFamily="2" charset="-78"/>
            </a:rPr>
            <a:t> است </a:t>
          </a:r>
          <a:endParaRPr lang="en-US" sz="1400" dirty="0">
            <a:cs typeface="B Titr" panose="00000700000000000000" pitchFamily="2" charset="-78"/>
          </a:endParaRPr>
        </a:p>
      </dgm:t>
    </dgm:pt>
    <dgm:pt modelId="{430607CC-D233-45E6-9105-998F88DBCEE0}" type="parTrans" cxnId="{2BB20600-2DF8-43EB-B5D4-4886A921C60F}">
      <dgm:prSet/>
      <dgm:spPr/>
      <dgm:t>
        <a:bodyPr/>
        <a:lstStyle/>
        <a:p>
          <a:endParaRPr lang="en-US"/>
        </a:p>
      </dgm:t>
    </dgm:pt>
    <dgm:pt modelId="{52C093BB-0500-46B4-A825-7DE26187BA4B}" type="sibTrans" cxnId="{2BB20600-2DF8-43EB-B5D4-4886A921C60F}">
      <dgm:prSet/>
      <dgm:spPr/>
      <dgm:t>
        <a:bodyPr/>
        <a:lstStyle/>
        <a:p>
          <a:endParaRPr lang="en-US"/>
        </a:p>
      </dgm:t>
    </dgm:pt>
    <dgm:pt modelId="{F55DDD2C-EA02-4711-AD9B-935A1880FA09}" type="pres">
      <dgm:prSet presAssocID="{EBDB640C-9C29-448F-A4A7-C589DE6ABCD0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58BDDD6-F40D-4FD3-A515-75477056FF36}" type="pres">
      <dgm:prSet presAssocID="{7A215A01-0A8B-4966-8F9D-EB77DF5CDA4E}" presName="centerShape" presStyleLbl="node0" presStyleIdx="0" presStyleCnt="1"/>
      <dgm:spPr/>
    </dgm:pt>
    <dgm:pt modelId="{EA85D841-570C-43AE-BE11-50C1FFBF1355}" type="pres">
      <dgm:prSet presAssocID="{2B6481C2-E8B3-498E-B83E-DC12A3AA84C0}" presName="node" presStyleLbl="node1" presStyleIdx="0" presStyleCnt="5" custScaleX="139876" custScaleY="115369">
        <dgm:presLayoutVars>
          <dgm:bulletEnabled val="1"/>
        </dgm:presLayoutVars>
      </dgm:prSet>
      <dgm:spPr/>
    </dgm:pt>
    <dgm:pt modelId="{C8415E1D-A464-4EE9-B55E-79493CB8E231}" type="pres">
      <dgm:prSet presAssocID="{2B6481C2-E8B3-498E-B83E-DC12A3AA84C0}" presName="dummy" presStyleCnt="0"/>
      <dgm:spPr/>
    </dgm:pt>
    <dgm:pt modelId="{A132F103-6EF3-4F41-AB93-2D4B7D85887F}" type="pres">
      <dgm:prSet presAssocID="{2EDE2C9E-A638-424D-AC4C-89AD057E9F50}" presName="sibTrans" presStyleLbl="sibTrans2D1" presStyleIdx="0" presStyleCnt="5"/>
      <dgm:spPr/>
    </dgm:pt>
    <dgm:pt modelId="{17FC5A50-7B87-4A33-B887-48BACB113582}" type="pres">
      <dgm:prSet presAssocID="{3BA21F7E-E770-44FC-B17B-50A3532EDC80}" presName="node" presStyleLbl="node1" presStyleIdx="1" presStyleCnt="5" custScaleX="129994" custScaleY="128170">
        <dgm:presLayoutVars>
          <dgm:bulletEnabled val="1"/>
        </dgm:presLayoutVars>
      </dgm:prSet>
      <dgm:spPr/>
    </dgm:pt>
    <dgm:pt modelId="{48A553E6-78AB-4137-ADA4-864267E5AF94}" type="pres">
      <dgm:prSet presAssocID="{3BA21F7E-E770-44FC-B17B-50A3532EDC80}" presName="dummy" presStyleCnt="0"/>
      <dgm:spPr/>
    </dgm:pt>
    <dgm:pt modelId="{79C203A6-A442-4FE0-A973-AAD5712D69D8}" type="pres">
      <dgm:prSet presAssocID="{52C093BB-0500-46B4-A825-7DE26187BA4B}" presName="sibTrans" presStyleLbl="sibTrans2D1" presStyleIdx="1" presStyleCnt="5"/>
      <dgm:spPr/>
    </dgm:pt>
    <dgm:pt modelId="{CBF3D239-5863-4093-BDDB-9596DAA5FC77}" type="pres">
      <dgm:prSet presAssocID="{C7649C6F-367A-4323-9D7C-6B8A9E65D4A3}" presName="node" presStyleLbl="node1" presStyleIdx="2" presStyleCnt="5" custScaleX="132588" custScaleY="118700">
        <dgm:presLayoutVars>
          <dgm:bulletEnabled val="1"/>
        </dgm:presLayoutVars>
      </dgm:prSet>
      <dgm:spPr/>
    </dgm:pt>
    <dgm:pt modelId="{64D03AAB-9E61-410A-9CAE-6D1A6CB0BE9D}" type="pres">
      <dgm:prSet presAssocID="{C7649C6F-367A-4323-9D7C-6B8A9E65D4A3}" presName="dummy" presStyleCnt="0"/>
      <dgm:spPr/>
    </dgm:pt>
    <dgm:pt modelId="{81BD827E-5DD3-4CB6-AFD8-23CC86ED9013}" type="pres">
      <dgm:prSet presAssocID="{A59F3C99-6A58-41DF-894B-7D2483CC859D}" presName="sibTrans" presStyleLbl="sibTrans2D1" presStyleIdx="2" presStyleCnt="5"/>
      <dgm:spPr/>
    </dgm:pt>
    <dgm:pt modelId="{E0C4A29D-F866-4E77-8EAE-B79433712769}" type="pres">
      <dgm:prSet presAssocID="{B65482A7-1916-4C5B-AA7E-F95363161E2A}" presName="node" presStyleLbl="node1" presStyleIdx="3" presStyleCnt="5" custScaleX="136438" custScaleY="124878">
        <dgm:presLayoutVars>
          <dgm:bulletEnabled val="1"/>
        </dgm:presLayoutVars>
      </dgm:prSet>
      <dgm:spPr/>
    </dgm:pt>
    <dgm:pt modelId="{3FE6C95F-9566-43B0-9073-D6864A591B9B}" type="pres">
      <dgm:prSet presAssocID="{B65482A7-1916-4C5B-AA7E-F95363161E2A}" presName="dummy" presStyleCnt="0"/>
      <dgm:spPr/>
    </dgm:pt>
    <dgm:pt modelId="{815A4C96-D0C1-44E6-B02E-7C2C1BD80296}" type="pres">
      <dgm:prSet presAssocID="{630335D8-3DB3-495F-ABB0-4E8030DC9DED}" presName="sibTrans" presStyleLbl="sibTrans2D1" presStyleIdx="3" presStyleCnt="5"/>
      <dgm:spPr/>
    </dgm:pt>
    <dgm:pt modelId="{5BB3F40F-738D-4D50-ACE6-644680FD36E0}" type="pres">
      <dgm:prSet presAssocID="{794E17A4-0521-4CA3-8D5A-5C0FE9336B38}" presName="node" presStyleLbl="node1" presStyleIdx="4" presStyleCnt="5" custScaleX="126279" custScaleY="127717">
        <dgm:presLayoutVars>
          <dgm:bulletEnabled val="1"/>
        </dgm:presLayoutVars>
      </dgm:prSet>
      <dgm:spPr/>
    </dgm:pt>
    <dgm:pt modelId="{DBCD31BE-AE52-413D-A60E-DE0ACE2A16D4}" type="pres">
      <dgm:prSet presAssocID="{794E17A4-0521-4CA3-8D5A-5C0FE9336B38}" presName="dummy" presStyleCnt="0"/>
      <dgm:spPr/>
    </dgm:pt>
    <dgm:pt modelId="{7BE1EEBC-17B0-49CE-BC26-FFA98726D2D9}" type="pres">
      <dgm:prSet presAssocID="{05B0B518-C675-4F85-A275-C7D780FABD25}" presName="sibTrans" presStyleLbl="sibTrans2D1" presStyleIdx="4" presStyleCnt="5"/>
      <dgm:spPr/>
    </dgm:pt>
  </dgm:ptLst>
  <dgm:cxnLst>
    <dgm:cxn modelId="{2BB20600-2DF8-43EB-B5D4-4886A921C60F}" srcId="{7A215A01-0A8B-4966-8F9D-EB77DF5CDA4E}" destId="{3BA21F7E-E770-44FC-B17B-50A3532EDC80}" srcOrd="1" destOrd="0" parTransId="{430607CC-D233-45E6-9105-998F88DBCEE0}" sibTransId="{52C093BB-0500-46B4-A825-7DE26187BA4B}"/>
    <dgm:cxn modelId="{D3EC4909-F496-46DF-A04E-C373324878F1}" type="presOf" srcId="{C7649C6F-367A-4323-9D7C-6B8A9E65D4A3}" destId="{CBF3D239-5863-4093-BDDB-9596DAA5FC77}" srcOrd="0" destOrd="0" presId="urn:microsoft.com/office/officeart/2005/8/layout/radial6"/>
    <dgm:cxn modelId="{92886416-5C1E-4571-BBB6-A32AC543A48E}" type="presOf" srcId="{A59F3C99-6A58-41DF-894B-7D2483CC859D}" destId="{81BD827E-5DD3-4CB6-AFD8-23CC86ED9013}" srcOrd="0" destOrd="0" presId="urn:microsoft.com/office/officeart/2005/8/layout/radial6"/>
    <dgm:cxn modelId="{1B9ACD34-6EB9-4792-9D9F-0AC11B4B74F5}" type="presOf" srcId="{B65482A7-1916-4C5B-AA7E-F95363161E2A}" destId="{E0C4A29D-F866-4E77-8EAE-B79433712769}" srcOrd="0" destOrd="0" presId="urn:microsoft.com/office/officeart/2005/8/layout/radial6"/>
    <dgm:cxn modelId="{499D3939-4DB6-4583-9808-350B5F7EB7D5}" type="presOf" srcId="{3BA21F7E-E770-44FC-B17B-50A3532EDC80}" destId="{17FC5A50-7B87-4A33-B887-48BACB113582}" srcOrd="0" destOrd="0" presId="urn:microsoft.com/office/officeart/2005/8/layout/radial6"/>
    <dgm:cxn modelId="{5331675F-59FF-49E2-B042-A58D6B389997}" type="presOf" srcId="{52C093BB-0500-46B4-A825-7DE26187BA4B}" destId="{79C203A6-A442-4FE0-A973-AAD5712D69D8}" srcOrd="0" destOrd="0" presId="urn:microsoft.com/office/officeart/2005/8/layout/radial6"/>
    <dgm:cxn modelId="{71859F63-149B-49D6-BB76-3CD317FF2379}" srcId="{7A215A01-0A8B-4966-8F9D-EB77DF5CDA4E}" destId="{B65482A7-1916-4C5B-AA7E-F95363161E2A}" srcOrd="3" destOrd="0" parTransId="{0D806E03-CFBB-4456-B73C-66E60FA3264F}" sibTransId="{630335D8-3DB3-495F-ABB0-4E8030DC9DED}"/>
    <dgm:cxn modelId="{88DD5668-0581-4AAA-8D15-F167D040A600}" srcId="{7A215A01-0A8B-4966-8F9D-EB77DF5CDA4E}" destId="{794E17A4-0521-4CA3-8D5A-5C0FE9336B38}" srcOrd="4" destOrd="0" parTransId="{F0A2E246-7334-4C5F-8326-B7888010CA54}" sibTransId="{05B0B518-C675-4F85-A275-C7D780FABD25}"/>
    <dgm:cxn modelId="{2F8C625A-A071-4B6F-9E9C-3113FBD9870D}" type="presOf" srcId="{794E17A4-0521-4CA3-8D5A-5C0FE9336B38}" destId="{5BB3F40F-738D-4D50-ACE6-644680FD36E0}" srcOrd="0" destOrd="0" presId="urn:microsoft.com/office/officeart/2005/8/layout/radial6"/>
    <dgm:cxn modelId="{7437547F-972C-4EEA-B473-80545475204E}" type="presOf" srcId="{7A215A01-0A8B-4966-8F9D-EB77DF5CDA4E}" destId="{958BDDD6-F40D-4FD3-A515-75477056FF36}" srcOrd="0" destOrd="0" presId="urn:microsoft.com/office/officeart/2005/8/layout/radial6"/>
    <dgm:cxn modelId="{00C1F895-0AB8-47D7-B577-43ECA1F9660B}" srcId="{7A215A01-0A8B-4966-8F9D-EB77DF5CDA4E}" destId="{C7649C6F-367A-4323-9D7C-6B8A9E65D4A3}" srcOrd="2" destOrd="0" parTransId="{C18D908B-9890-4146-B2CA-93D1819D14CB}" sibTransId="{A59F3C99-6A58-41DF-894B-7D2483CC859D}"/>
    <dgm:cxn modelId="{F3571AA1-2055-40A4-85FF-5EBF2AB94FB0}" type="presOf" srcId="{2B6481C2-E8B3-498E-B83E-DC12A3AA84C0}" destId="{EA85D841-570C-43AE-BE11-50C1FFBF1355}" srcOrd="0" destOrd="0" presId="urn:microsoft.com/office/officeart/2005/8/layout/radial6"/>
    <dgm:cxn modelId="{83FD5FAA-A7A9-450A-91D8-9A7E00036781}" type="presOf" srcId="{2EDE2C9E-A638-424D-AC4C-89AD057E9F50}" destId="{A132F103-6EF3-4F41-AB93-2D4B7D85887F}" srcOrd="0" destOrd="0" presId="urn:microsoft.com/office/officeart/2005/8/layout/radial6"/>
    <dgm:cxn modelId="{23047FAF-6F81-4F57-A0D4-64A0EA957403}" type="presOf" srcId="{EBDB640C-9C29-448F-A4A7-C589DE6ABCD0}" destId="{F55DDD2C-EA02-4711-AD9B-935A1880FA09}" srcOrd="0" destOrd="0" presId="urn:microsoft.com/office/officeart/2005/8/layout/radial6"/>
    <dgm:cxn modelId="{8FDF3DB6-A83A-4745-B958-823660CEE2D2}" type="presOf" srcId="{05B0B518-C675-4F85-A275-C7D780FABD25}" destId="{7BE1EEBC-17B0-49CE-BC26-FFA98726D2D9}" srcOrd="0" destOrd="0" presId="urn:microsoft.com/office/officeart/2005/8/layout/radial6"/>
    <dgm:cxn modelId="{52398FB6-72C3-41B7-AA80-AA6011383BE0}" srcId="{EBDB640C-9C29-448F-A4A7-C589DE6ABCD0}" destId="{7A215A01-0A8B-4966-8F9D-EB77DF5CDA4E}" srcOrd="0" destOrd="0" parTransId="{D84918A7-9FC9-4F71-9ACF-0095195475B1}" sibTransId="{55250AE9-CD77-42A3-AD74-B8A786AAF2AC}"/>
    <dgm:cxn modelId="{F80A97C2-FAF6-4863-80F1-B5736920B4B1}" srcId="{7A215A01-0A8B-4966-8F9D-EB77DF5CDA4E}" destId="{2B6481C2-E8B3-498E-B83E-DC12A3AA84C0}" srcOrd="0" destOrd="0" parTransId="{A6B4DEA7-9177-4CEA-8BB7-26142927B028}" sibTransId="{2EDE2C9E-A638-424D-AC4C-89AD057E9F50}"/>
    <dgm:cxn modelId="{E50E7DED-8A81-4276-9D79-20DB1474E45F}" type="presOf" srcId="{630335D8-3DB3-495F-ABB0-4E8030DC9DED}" destId="{815A4C96-D0C1-44E6-B02E-7C2C1BD80296}" srcOrd="0" destOrd="0" presId="urn:microsoft.com/office/officeart/2005/8/layout/radial6"/>
    <dgm:cxn modelId="{F412F5EE-E6E0-4A94-8243-90802699D4A2}" type="presParOf" srcId="{F55DDD2C-EA02-4711-AD9B-935A1880FA09}" destId="{958BDDD6-F40D-4FD3-A515-75477056FF36}" srcOrd="0" destOrd="0" presId="urn:microsoft.com/office/officeart/2005/8/layout/radial6"/>
    <dgm:cxn modelId="{23F0C916-202D-483A-B252-6074364BCCA1}" type="presParOf" srcId="{F55DDD2C-EA02-4711-AD9B-935A1880FA09}" destId="{EA85D841-570C-43AE-BE11-50C1FFBF1355}" srcOrd="1" destOrd="0" presId="urn:microsoft.com/office/officeart/2005/8/layout/radial6"/>
    <dgm:cxn modelId="{6982BF12-FEE3-4376-B32E-BD29A54006A3}" type="presParOf" srcId="{F55DDD2C-EA02-4711-AD9B-935A1880FA09}" destId="{C8415E1D-A464-4EE9-B55E-79493CB8E231}" srcOrd="2" destOrd="0" presId="urn:microsoft.com/office/officeart/2005/8/layout/radial6"/>
    <dgm:cxn modelId="{E459DFAC-48DF-4D3A-A612-862FC0A7E5A9}" type="presParOf" srcId="{F55DDD2C-EA02-4711-AD9B-935A1880FA09}" destId="{A132F103-6EF3-4F41-AB93-2D4B7D85887F}" srcOrd="3" destOrd="0" presId="urn:microsoft.com/office/officeart/2005/8/layout/radial6"/>
    <dgm:cxn modelId="{93755654-2EB9-493B-9256-128CBECD84A2}" type="presParOf" srcId="{F55DDD2C-EA02-4711-AD9B-935A1880FA09}" destId="{17FC5A50-7B87-4A33-B887-48BACB113582}" srcOrd="4" destOrd="0" presId="urn:microsoft.com/office/officeart/2005/8/layout/radial6"/>
    <dgm:cxn modelId="{8A28BF42-815D-4EC3-A548-21B828217BAA}" type="presParOf" srcId="{F55DDD2C-EA02-4711-AD9B-935A1880FA09}" destId="{48A553E6-78AB-4137-ADA4-864267E5AF94}" srcOrd="5" destOrd="0" presId="urn:microsoft.com/office/officeart/2005/8/layout/radial6"/>
    <dgm:cxn modelId="{1ECB3866-5B9E-4993-8E80-C5FA0CA2B6B2}" type="presParOf" srcId="{F55DDD2C-EA02-4711-AD9B-935A1880FA09}" destId="{79C203A6-A442-4FE0-A973-AAD5712D69D8}" srcOrd="6" destOrd="0" presId="urn:microsoft.com/office/officeart/2005/8/layout/radial6"/>
    <dgm:cxn modelId="{A8593935-A6BF-4784-BCA8-747A04DB0DFD}" type="presParOf" srcId="{F55DDD2C-EA02-4711-AD9B-935A1880FA09}" destId="{CBF3D239-5863-4093-BDDB-9596DAA5FC77}" srcOrd="7" destOrd="0" presId="urn:microsoft.com/office/officeart/2005/8/layout/radial6"/>
    <dgm:cxn modelId="{4A9E4881-6F9E-4E43-96C1-3DBF68AF0BB7}" type="presParOf" srcId="{F55DDD2C-EA02-4711-AD9B-935A1880FA09}" destId="{64D03AAB-9E61-410A-9CAE-6D1A6CB0BE9D}" srcOrd="8" destOrd="0" presId="urn:microsoft.com/office/officeart/2005/8/layout/radial6"/>
    <dgm:cxn modelId="{76E9DC2B-4402-4872-A355-91746D7C662B}" type="presParOf" srcId="{F55DDD2C-EA02-4711-AD9B-935A1880FA09}" destId="{81BD827E-5DD3-4CB6-AFD8-23CC86ED9013}" srcOrd="9" destOrd="0" presId="urn:microsoft.com/office/officeart/2005/8/layout/radial6"/>
    <dgm:cxn modelId="{B5BE92EE-036A-4CB4-8142-7653C3694611}" type="presParOf" srcId="{F55DDD2C-EA02-4711-AD9B-935A1880FA09}" destId="{E0C4A29D-F866-4E77-8EAE-B79433712769}" srcOrd="10" destOrd="0" presId="urn:microsoft.com/office/officeart/2005/8/layout/radial6"/>
    <dgm:cxn modelId="{894275B2-A0FC-44AE-B5A9-CC8AD4429711}" type="presParOf" srcId="{F55DDD2C-EA02-4711-AD9B-935A1880FA09}" destId="{3FE6C95F-9566-43B0-9073-D6864A591B9B}" srcOrd="11" destOrd="0" presId="urn:microsoft.com/office/officeart/2005/8/layout/radial6"/>
    <dgm:cxn modelId="{6C88C79D-4498-40DE-8C0F-104B3A9B8CFA}" type="presParOf" srcId="{F55DDD2C-EA02-4711-AD9B-935A1880FA09}" destId="{815A4C96-D0C1-44E6-B02E-7C2C1BD80296}" srcOrd="12" destOrd="0" presId="urn:microsoft.com/office/officeart/2005/8/layout/radial6"/>
    <dgm:cxn modelId="{F8CB140F-9C6E-48D9-B00A-82AF8A815251}" type="presParOf" srcId="{F55DDD2C-EA02-4711-AD9B-935A1880FA09}" destId="{5BB3F40F-738D-4D50-ACE6-644680FD36E0}" srcOrd="13" destOrd="0" presId="urn:microsoft.com/office/officeart/2005/8/layout/radial6"/>
    <dgm:cxn modelId="{E5A17454-A069-482C-A2CD-B0A4C77BB3A0}" type="presParOf" srcId="{F55DDD2C-EA02-4711-AD9B-935A1880FA09}" destId="{DBCD31BE-AE52-413D-A60E-DE0ACE2A16D4}" srcOrd="14" destOrd="0" presId="urn:microsoft.com/office/officeart/2005/8/layout/radial6"/>
    <dgm:cxn modelId="{3993B3D9-6EA0-466C-B5B8-E63DFF8579D2}" type="presParOf" srcId="{F55DDD2C-EA02-4711-AD9B-935A1880FA09}" destId="{7BE1EEBC-17B0-49CE-BC26-FFA98726D2D9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40391B-6A14-4108-B9C4-6D7F78B3F1A2}" type="doc">
      <dgm:prSet loTypeId="urn:microsoft.com/office/officeart/2011/layout/Circle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EF77719-B4B5-4EC8-929C-F36FA1A19BEA}">
      <dgm:prSet phldrT="[Text]" custT="1"/>
      <dgm:spPr/>
      <dgm:t>
        <a:bodyPr/>
        <a:lstStyle/>
        <a:p>
          <a:r>
            <a:rPr lang="ar-SA" sz="3600" b="1" dirty="0">
              <a:cs typeface="B Titr" panose="00000700000000000000" pitchFamily="2" charset="-78"/>
            </a:rPr>
            <a:t>2-چاپ 25 هزار پوستر طراحی شده و توزیع در بین شهرستانهای تحت پوشش</a:t>
          </a:r>
          <a:endParaRPr lang="en-US" sz="3600" dirty="0">
            <a:cs typeface="B Titr" panose="00000700000000000000" pitchFamily="2" charset="-78"/>
          </a:endParaRPr>
        </a:p>
      </dgm:t>
    </dgm:pt>
    <dgm:pt modelId="{65DB0036-87BB-4690-A885-6792C181E24A}" type="parTrans" cxnId="{A50C0CBF-72CD-4396-A857-87C0C217C168}">
      <dgm:prSet/>
      <dgm:spPr/>
      <dgm:t>
        <a:bodyPr/>
        <a:lstStyle/>
        <a:p>
          <a:endParaRPr lang="en-US"/>
        </a:p>
      </dgm:t>
    </dgm:pt>
    <dgm:pt modelId="{42B8D00E-36C3-4AA5-998C-024480A005A2}" type="sibTrans" cxnId="{A50C0CBF-72CD-4396-A857-87C0C217C168}">
      <dgm:prSet/>
      <dgm:spPr/>
      <dgm:t>
        <a:bodyPr/>
        <a:lstStyle/>
        <a:p>
          <a:endParaRPr lang="en-US"/>
        </a:p>
      </dgm:t>
    </dgm:pt>
    <dgm:pt modelId="{A31E0358-7EEB-4DBF-BDC3-4AB87DF97B87}" type="pres">
      <dgm:prSet presAssocID="{CF40391B-6A14-4108-B9C4-6D7F78B3F1A2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D3E320CA-C4F3-41CD-BDDC-31267159DE13}" type="pres">
      <dgm:prSet presAssocID="{7EF77719-B4B5-4EC8-929C-F36FA1A19BEA}" presName="Accent1" presStyleCnt="0"/>
      <dgm:spPr/>
    </dgm:pt>
    <dgm:pt modelId="{CAC1C510-D11D-40E7-BEB3-CC189AE1EDF2}" type="pres">
      <dgm:prSet presAssocID="{7EF77719-B4B5-4EC8-929C-F36FA1A19BEA}" presName="Accent" presStyleLbl="node1" presStyleIdx="0" presStyleCnt="1"/>
      <dgm:spPr/>
    </dgm:pt>
    <dgm:pt modelId="{AA2B4C67-3FA9-4A24-912B-261D2AF08CC7}" type="pres">
      <dgm:prSet presAssocID="{7EF77719-B4B5-4EC8-929C-F36FA1A19BEA}" presName="ParentBackground1" presStyleCnt="0"/>
      <dgm:spPr/>
    </dgm:pt>
    <dgm:pt modelId="{0B3392EE-3AE7-4961-99CB-6587E322A5F3}" type="pres">
      <dgm:prSet presAssocID="{7EF77719-B4B5-4EC8-929C-F36FA1A19BEA}" presName="ParentBackground" presStyleLbl="fgAcc1" presStyleIdx="0" presStyleCnt="1"/>
      <dgm:spPr/>
    </dgm:pt>
    <dgm:pt modelId="{25F469F6-0E78-4CB5-9C2C-760075FBF748}" type="pres">
      <dgm:prSet presAssocID="{7EF77719-B4B5-4EC8-929C-F36FA1A19BE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0233B905-8DA6-497D-943E-4A1DD87ADC82}" type="presOf" srcId="{CF40391B-6A14-4108-B9C4-6D7F78B3F1A2}" destId="{A31E0358-7EEB-4DBF-BDC3-4AB87DF97B87}" srcOrd="0" destOrd="0" presId="urn:microsoft.com/office/officeart/2011/layout/CircleProcess"/>
    <dgm:cxn modelId="{3EC8355A-D994-46D0-9A31-1311E70DD11A}" type="presOf" srcId="{7EF77719-B4B5-4EC8-929C-F36FA1A19BEA}" destId="{25F469F6-0E78-4CB5-9C2C-760075FBF748}" srcOrd="1" destOrd="0" presId="urn:microsoft.com/office/officeart/2011/layout/CircleProcess"/>
    <dgm:cxn modelId="{A38B3B87-E5C1-48D7-86B1-5407B60D209E}" type="presOf" srcId="{7EF77719-B4B5-4EC8-929C-F36FA1A19BEA}" destId="{0B3392EE-3AE7-4961-99CB-6587E322A5F3}" srcOrd="0" destOrd="0" presId="urn:microsoft.com/office/officeart/2011/layout/CircleProcess"/>
    <dgm:cxn modelId="{A50C0CBF-72CD-4396-A857-87C0C217C168}" srcId="{CF40391B-6A14-4108-B9C4-6D7F78B3F1A2}" destId="{7EF77719-B4B5-4EC8-929C-F36FA1A19BEA}" srcOrd="0" destOrd="0" parTransId="{65DB0036-87BB-4690-A885-6792C181E24A}" sibTransId="{42B8D00E-36C3-4AA5-998C-024480A005A2}"/>
    <dgm:cxn modelId="{1AE52A83-FA1F-4155-9668-094F0893A352}" type="presParOf" srcId="{A31E0358-7EEB-4DBF-BDC3-4AB87DF97B87}" destId="{D3E320CA-C4F3-41CD-BDDC-31267159DE13}" srcOrd="0" destOrd="0" presId="urn:microsoft.com/office/officeart/2011/layout/CircleProcess"/>
    <dgm:cxn modelId="{716B145E-D64C-457C-8F04-75F66150EEE3}" type="presParOf" srcId="{D3E320CA-C4F3-41CD-BDDC-31267159DE13}" destId="{CAC1C510-D11D-40E7-BEB3-CC189AE1EDF2}" srcOrd="0" destOrd="0" presId="urn:microsoft.com/office/officeart/2011/layout/CircleProcess"/>
    <dgm:cxn modelId="{E03CF6A5-B70C-4E3E-B6EC-BBD7EA4F9FE1}" type="presParOf" srcId="{A31E0358-7EEB-4DBF-BDC3-4AB87DF97B87}" destId="{AA2B4C67-3FA9-4A24-912B-261D2AF08CC7}" srcOrd="1" destOrd="0" presId="urn:microsoft.com/office/officeart/2011/layout/CircleProcess"/>
    <dgm:cxn modelId="{F7DD9160-5042-48DC-9192-40865DDF29D9}" type="presParOf" srcId="{AA2B4C67-3FA9-4A24-912B-261D2AF08CC7}" destId="{0B3392EE-3AE7-4961-99CB-6587E322A5F3}" srcOrd="0" destOrd="0" presId="urn:microsoft.com/office/officeart/2011/layout/CircleProcess"/>
    <dgm:cxn modelId="{D8FA3498-54E8-46BB-B9B1-543EDE0AFF73}" type="presParOf" srcId="{A31E0358-7EEB-4DBF-BDC3-4AB87DF97B87}" destId="{25F469F6-0E78-4CB5-9C2C-760075FBF748}" srcOrd="2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FECCF8-A123-4125-9974-3D297ABD2A40}" type="doc">
      <dgm:prSet loTypeId="urn:microsoft.com/office/officeart/2005/8/layout/list1" loCatId="list" qsTypeId="urn:microsoft.com/office/officeart/2005/8/quickstyle/3d1" qsCatId="3D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FF8157EC-2C8E-457D-9F72-55A1C3122DA3}">
      <dgm:prSet phldrT="[Text]" custT="1"/>
      <dgm:spPr>
        <a:xfrm rot="10800000">
          <a:off x="149088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kumimoji="0" lang="fa-IR" sz="2800" b="0" i="0" u="none" strike="noStrike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تشکیل تیم های بازرسی مشترک</a:t>
          </a:r>
          <a:endParaRPr lang="en-US" sz="2800" b="0" dirty="0"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9C32DD9-0862-4B02-8078-2C6D0141B613}" type="parTrans" cxnId="{8C2458CD-5B8E-41DB-9819-8F56F453CA24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A64E6EEB-57EC-41C2-83DF-08F89572EFBF}" type="sibTrans" cxnId="{8C2458CD-5B8E-41DB-9819-8F56F453CA24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4D8CFF88-911C-48EE-A539-191CEC565CF0}">
      <dgm:prSet phldrT="[Text]" custT="1"/>
      <dgm:spPr>
        <a:xfrm rot="10800000">
          <a:off x="1332547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kumimoji="0" lang="fa-IR" sz="2400" b="0" i="0" u="none" strike="noStrike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برخورد با اماکن متخلف عرضه کننده (صدور اخطار-پلمپ)</a:t>
          </a:r>
          <a:endParaRPr lang="en-US" sz="2400" b="0" dirty="0"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218EE73-F712-47F9-8C20-1B52280A09B3}" type="parTrans" cxnId="{87877D40-C468-4931-A87A-CF8FBCDCB902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55D6275C-5CC2-4E96-9DF7-62420970E64C}" type="sibTrans" cxnId="{87877D40-C468-4931-A87A-CF8FBCDCB902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B7832A2A-BAAC-47E1-B1E8-8066F0EC6C2A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fa-IR" sz="2000" b="0" dirty="0">
              <a:cs typeface="B Titr" panose="00000700000000000000" pitchFamily="2" charset="-78"/>
            </a:rPr>
            <a:t> </a:t>
          </a:r>
          <a:r>
            <a:rPr kumimoji="0" lang="fa-IR" sz="2000" b="0" i="0" u="none" strike="noStrike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نصب تابلو های هشدار دهنده ممنوعیت استعمال دخانیات در اماکن عمومی و مراکز تهیه و توزیع مواد غذایی</a:t>
          </a:r>
          <a:endParaRPr lang="en-US" sz="2000" b="0" dirty="0"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448B391-A1AD-414C-B750-B709EEC08129}" type="parTrans" cxnId="{7AA719D6-DF22-477A-A92C-D59B0AD4E7C6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32FAF296-BB19-4199-8E68-C3DFE507DE36}" type="sibTrans" cxnId="{7AA719D6-DF22-477A-A92C-D59B0AD4E7C6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02B8DF68-F10A-41CB-B10E-D88975085FA3}">
      <dgm:prSet phldrT="[Text]" custT="1"/>
      <dgm:spPr>
        <a:xfrm rot="10800000">
          <a:off x="2516006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kumimoji="0" lang="fa-IR" sz="2800" b="0" i="0" u="none" strike="noStrike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ارجاع به مراجع قضایی </a:t>
          </a:r>
          <a:endParaRPr lang="en-US" sz="2800" b="0" dirty="0"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5794878-A003-42C0-A271-0B82EB53F890}" type="sibTrans" cxnId="{238AB668-1BAB-4E30-BEEC-03B7EE6B5D7A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AD7EE41A-AE1F-4248-9395-9A56C6C3480F}" type="parTrans" cxnId="{238AB668-1BAB-4E30-BEEC-03B7EE6B5D7A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cs typeface="B Nazanin" panose="00000400000000000000" pitchFamily="2" charset="-78"/>
          </a:endParaRPr>
        </a:p>
      </dgm:t>
    </dgm:pt>
    <dgm:pt modelId="{1BB1DA30-E73F-4B75-9740-A414498B98BD}">
      <dgm:prSet custT="1"/>
      <dgm:spPr/>
      <dgm:t>
        <a:bodyPr/>
        <a:lstStyle/>
        <a:p>
          <a:pPr algn="ctr" rtl="1"/>
          <a:r>
            <a:rPr kumimoji="0" lang="fa-IR" sz="2400" b="0" i="0" u="none" strike="noStrike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نظارت و بازدیدهای روتین، طرح تشدید و ساعات غیر اداری</a:t>
          </a:r>
          <a:endParaRPr lang="en-US" sz="2400" b="0" dirty="0"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736CBC62-458E-431A-9748-C6A5A64749E1}" type="parTrans" cxnId="{B044AEA6-F457-45DD-AC2F-2F37B42C3DDD}">
      <dgm:prSet/>
      <dgm:spPr/>
      <dgm:t>
        <a:bodyPr/>
        <a:lstStyle/>
        <a:p>
          <a:endParaRPr lang="en-US" sz="1800" b="0"/>
        </a:p>
      </dgm:t>
    </dgm:pt>
    <dgm:pt modelId="{7B511A00-4356-4874-98D6-034D69CC05AD}" type="sibTrans" cxnId="{B044AEA6-F457-45DD-AC2F-2F37B42C3DDD}">
      <dgm:prSet/>
      <dgm:spPr/>
      <dgm:t>
        <a:bodyPr/>
        <a:lstStyle/>
        <a:p>
          <a:endParaRPr lang="en-US" sz="1800" b="0"/>
        </a:p>
      </dgm:t>
    </dgm:pt>
    <dgm:pt modelId="{85970AFC-1532-432C-B309-BD5F4288DC3D}" type="pres">
      <dgm:prSet presAssocID="{74FECCF8-A123-4125-9974-3D297ABD2A40}" presName="linear" presStyleCnt="0">
        <dgm:presLayoutVars>
          <dgm:dir/>
          <dgm:animLvl val="lvl"/>
          <dgm:resizeHandles val="exact"/>
        </dgm:presLayoutVars>
      </dgm:prSet>
      <dgm:spPr/>
    </dgm:pt>
    <dgm:pt modelId="{2F6DE889-2111-4980-8595-3044AD285881}" type="pres">
      <dgm:prSet presAssocID="{1BB1DA30-E73F-4B75-9740-A414498B98BD}" presName="parentLin" presStyleCnt="0"/>
      <dgm:spPr/>
    </dgm:pt>
    <dgm:pt modelId="{EA9FEE8A-3ED8-43E0-8070-CA3ED4878007}" type="pres">
      <dgm:prSet presAssocID="{1BB1DA30-E73F-4B75-9740-A414498B98BD}" presName="parentLeftMargin" presStyleLbl="node1" presStyleIdx="0" presStyleCnt="5"/>
      <dgm:spPr/>
    </dgm:pt>
    <dgm:pt modelId="{DAAE1DCE-4D1C-4E66-9C1D-0E22148C368A}" type="pres">
      <dgm:prSet presAssocID="{1BB1DA30-E73F-4B75-9740-A414498B98BD}" presName="parentText" presStyleLbl="node1" presStyleIdx="0" presStyleCnt="5" custScaleX="129499" custScaleY="117915" custLinFactNeighborX="-13978" custLinFactNeighborY="27759">
        <dgm:presLayoutVars>
          <dgm:chMax val="0"/>
          <dgm:bulletEnabled val="1"/>
        </dgm:presLayoutVars>
      </dgm:prSet>
      <dgm:spPr/>
    </dgm:pt>
    <dgm:pt modelId="{F7DCC5A8-A223-4C7D-9F90-400EEAE17ADD}" type="pres">
      <dgm:prSet presAssocID="{1BB1DA30-E73F-4B75-9740-A414498B98BD}" presName="negativeSpace" presStyleCnt="0"/>
      <dgm:spPr/>
    </dgm:pt>
    <dgm:pt modelId="{D0DC8C08-03FE-41B7-990E-A93A257745D0}" type="pres">
      <dgm:prSet presAssocID="{1BB1DA30-E73F-4B75-9740-A414498B98BD}" presName="childText" presStyleLbl="conFgAcc1" presStyleIdx="0" presStyleCnt="5">
        <dgm:presLayoutVars>
          <dgm:bulletEnabled val="1"/>
        </dgm:presLayoutVars>
      </dgm:prSet>
      <dgm:spPr/>
    </dgm:pt>
    <dgm:pt modelId="{8E424C2E-6543-48EF-9BFE-96BC1DCF4BBC}" type="pres">
      <dgm:prSet presAssocID="{7B511A00-4356-4874-98D6-034D69CC05AD}" presName="spaceBetweenRectangles" presStyleCnt="0"/>
      <dgm:spPr/>
    </dgm:pt>
    <dgm:pt modelId="{D06AD850-F77C-479B-8566-8F06095E8EA6}" type="pres">
      <dgm:prSet presAssocID="{FF8157EC-2C8E-457D-9F72-55A1C3122DA3}" presName="parentLin" presStyleCnt="0"/>
      <dgm:spPr/>
    </dgm:pt>
    <dgm:pt modelId="{DFB09E20-460A-455F-87A0-111171C5AD4E}" type="pres">
      <dgm:prSet presAssocID="{FF8157EC-2C8E-457D-9F72-55A1C3122DA3}" presName="parentLeftMargin" presStyleLbl="node1" presStyleIdx="0" presStyleCnt="5"/>
      <dgm:spPr>
        <a:prstGeom prst="round2SameRect">
          <a:avLst>
            <a:gd name="adj1" fmla="val 10500"/>
            <a:gd name="adj2" fmla="val 0"/>
          </a:avLst>
        </a:prstGeom>
      </dgm:spPr>
    </dgm:pt>
    <dgm:pt modelId="{05A3C1BF-8D14-4F51-B37F-34B75BD724CD}" type="pres">
      <dgm:prSet presAssocID="{FF8157EC-2C8E-457D-9F72-55A1C3122DA3}" presName="parentText" presStyleLbl="node1" presStyleIdx="1" presStyleCnt="5" custScaleX="129499" custLinFactNeighborX="-13978" custLinFactNeighborY="21603">
        <dgm:presLayoutVars>
          <dgm:chMax val="0"/>
          <dgm:bulletEnabled val="1"/>
        </dgm:presLayoutVars>
      </dgm:prSet>
      <dgm:spPr/>
    </dgm:pt>
    <dgm:pt modelId="{6A4298D9-D260-4C26-9947-A80F0A51F1D1}" type="pres">
      <dgm:prSet presAssocID="{FF8157EC-2C8E-457D-9F72-55A1C3122DA3}" presName="negativeSpace" presStyleCnt="0"/>
      <dgm:spPr/>
    </dgm:pt>
    <dgm:pt modelId="{E4AE73D9-D1BA-41A9-8EE1-034FFFB6BE82}" type="pres">
      <dgm:prSet presAssocID="{FF8157EC-2C8E-457D-9F72-55A1C3122DA3}" presName="childText" presStyleLbl="conFgAcc1" presStyleIdx="1" presStyleCnt="5">
        <dgm:presLayoutVars>
          <dgm:bulletEnabled val="1"/>
        </dgm:presLayoutVars>
      </dgm:prSet>
      <dgm:spPr/>
    </dgm:pt>
    <dgm:pt modelId="{7B05A0F7-E52D-42BB-A0A4-7FD816AF5C84}" type="pres">
      <dgm:prSet presAssocID="{A64E6EEB-57EC-41C2-83DF-08F89572EFBF}" presName="spaceBetweenRectangles" presStyleCnt="0"/>
      <dgm:spPr/>
    </dgm:pt>
    <dgm:pt modelId="{1F2965C4-497F-4A0A-8695-CC97D6D80161}" type="pres">
      <dgm:prSet presAssocID="{4D8CFF88-911C-48EE-A539-191CEC565CF0}" presName="parentLin" presStyleCnt="0"/>
      <dgm:spPr/>
    </dgm:pt>
    <dgm:pt modelId="{D85C4586-DFCD-4E5F-BA47-D7D8DFEC20F4}" type="pres">
      <dgm:prSet presAssocID="{4D8CFF88-911C-48EE-A539-191CEC565CF0}" presName="parentLeftMargin" presStyleLbl="node1" presStyleIdx="1" presStyleCnt="5"/>
      <dgm:spPr>
        <a:prstGeom prst="round2SameRect">
          <a:avLst>
            <a:gd name="adj1" fmla="val 10500"/>
            <a:gd name="adj2" fmla="val 0"/>
          </a:avLst>
        </a:prstGeom>
      </dgm:spPr>
    </dgm:pt>
    <dgm:pt modelId="{F7AAFCDE-41A5-40DD-AC96-5856FF5A3D55}" type="pres">
      <dgm:prSet presAssocID="{4D8CFF88-911C-48EE-A539-191CEC565CF0}" presName="parentText" presStyleLbl="node1" presStyleIdx="2" presStyleCnt="5" custScaleX="129499" custLinFactNeighborX="-13978" custLinFactNeighborY="15447">
        <dgm:presLayoutVars>
          <dgm:chMax val="0"/>
          <dgm:bulletEnabled val="1"/>
        </dgm:presLayoutVars>
      </dgm:prSet>
      <dgm:spPr/>
    </dgm:pt>
    <dgm:pt modelId="{26FD9584-1BCA-4782-8168-6FC902EBF342}" type="pres">
      <dgm:prSet presAssocID="{4D8CFF88-911C-48EE-A539-191CEC565CF0}" presName="negativeSpace" presStyleCnt="0"/>
      <dgm:spPr/>
    </dgm:pt>
    <dgm:pt modelId="{ABEF514A-28E4-4152-B169-B3B8AE2D5CC0}" type="pres">
      <dgm:prSet presAssocID="{4D8CFF88-911C-48EE-A539-191CEC565CF0}" presName="childText" presStyleLbl="conFgAcc1" presStyleIdx="2" presStyleCnt="5">
        <dgm:presLayoutVars>
          <dgm:bulletEnabled val="1"/>
        </dgm:presLayoutVars>
      </dgm:prSet>
      <dgm:spPr/>
    </dgm:pt>
    <dgm:pt modelId="{4C33690F-3646-4946-9F55-15F68849009D}" type="pres">
      <dgm:prSet presAssocID="{55D6275C-5CC2-4E96-9DF7-62420970E64C}" presName="spaceBetweenRectangles" presStyleCnt="0"/>
      <dgm:spPr/>
    </dgm:pt>
    <dgm:pt modelId="{F67210C0-AF49-428B-8E98-C025BB58C960}" type="pres">
      <dgm:prSet presAssocID="{02B8DF68-F10A-41CB-B10E-D88975085FA3}" presName="parentLin" presStyleCnt="0"/>
      <dgm:spPr/>
    </dgm:pt>
    <dgm:pt modelId="{EAD85390-EB4C-477B-817A-2A0FAA0EE892}" type="pres">
      <dgm:prSet presAssocID="{02B8DF68-F10A-41CB-B10E-D88975085FA3}" presName="parentLeftMargin" presStyleLbl="node1" presStyleIdx="2" presStyleCnt="5"/>
      <dgm:spPr>
        <a:prstGeom prst="round2SameRect">
          <a:avLst>
            <a:gd name="adj1" fmla="val 10500"/>
            <a:gd name="adj2" fmla="val 0"/>
          </a:avLst>
        </a:prstGeom>
      </dgm:spPr>
    </dgm:pt>
    <dgm:pt modelId="{B0165036-BE49-4110-96E9-D9D221D75F57}" type="pres">
      <dgm:prSet presAssocID="{02B8DF68-F10A-41CB-B10E-D88975085FA3}" presName="parentText" presStyleLbl="node1" presStyleIdx="3" presStyleCnt="5" custScaleX="129499" custLinFactNeighborX="-15789" custLinFactNeighborY="5746">
        <dgm:presLayoutVars>
          <dgm:chMax val="0"/>
          <dgm:bulletEnabled val="1"/>
        </dgm:presLayoutVars>
      </dgm:prSet>
      <dgm:spPr/>
    </dgm:pt>
    <dgm:pt modelId="{00438DAE-4915-458F-A749-9E7024F055CA}" type="pres">
      <dgm:prSet presAssocID="{02B8DF68-F10A-41CB-B10E-D88975085FA3}" presName="negativeSpace" presStyleCnt="0"/>
      <dgm:spPr/>
    </dgm:pt>
    <dgm:pt modelId="{79C7FFFC-9F04-423A-B4D5-FC759EED3CBB}" type="pres">
      <dgm:prSet presAssocID="{02B8DF68-F10A-41CB-B10E-D88975085FA3}" presName="childText" presStyleLbl="conFgAcc1" presStyleIdx="3" presStyleCnt="5">
        <dgm:presLayoutVars>
          <dgm:bulletEnabled val="1"/>
        </dgm:presLayoutVars>
      </dgm:prSet>
      <dgm:spPr/>
    </dgm:pt>
    <dgm:pt modelId="{CD94EC07-CB8A-4A08-B2DA-E32139C3E5A9}" type="pres">
      <dgm:prSet presAssocID="{D5794878-A003-42C0-A271-0B82EB53F890}" presName="spaceBetweenRectangles" presStyleCnt="0"/>
      <dgm:spPr/>
    </dgm:pt>
    <dgm:pt modelId="{6FED1813-739D-4DC3-A9B2-81A7FC12B121}" type="pres">
      <dgm:prSet presAssocID="{B7832A2A-BAAC-47E1-B1E8-8066F0EC6C2A}" presName="parentLin" presStyleCnt="0"/>
      <dgm:spPr/>
    </dgm:pt>
    <dgm:pt modelId="{6FEC09DF-EC7F-4A02-8CEA-6F5F0B5AAFD8}" type="pres">
      <dgm:prSet presAssocID="{B7832A2A-BAAC-47E1-B1E8-8066F0EC6C2A}" presName="parentLeftMargin" presStyleLbl="node1" presStyleIdx="3" presStyleCnt="5"/>
      <dgm:spPr/>
    </dgm:pt>
    <dgm:pt modelId="{4759C5F9-6BF6-4BC0-A7B1-5FAC1F8814C8}" type="pres">
      <dgm:prSet presAssocID="{B7832A2A-BAAC-47E1-B1E8-8066F0EC6C2A}" presName="parentText" presStyleLbl="node1" presStyleIdx="4" presStyleCnt="5" custScaleX="126278" custScaleY="139693" custLinFactNeighborX="7527" custLinFactNeighborY="15418">
        <dgm:presLayoutVars>
          <dgm:chMax val="0"/>
          <dgm:bulletEnabled val="1"/>
        </dgm:presLayoutVars>
      </dgm:prSet>
      <dgm:spPr/>
    </dgm:pt>
    <dgm:pt modelId="{B3DE9F42-C723-4325-BDE1-52049F0D4BAB}" type="pres">
      <dgm:prSet presAssocID="{B7832A2A-BAAC-47E1-B1E8-8066F0EC6C2A}" presName="negativeSpace" presStyleCnt="0"/>
      <dgm:spPr/>
    </dgm:pt>
    <dgm:pt modelId="{4F15543D-8CA1-47E6-AD5E-6722B2D0282D}" type="pres">
      <dgm:prSet presAssocID="{B7832A2A-BAAC-47E1-B1E8-8066F0EC6C2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22EFF42C-4B30-4E57-9771-6150E470D720}" type="presOf" srcId="{FF8157EC-2C8E-457D-9F72-55A1C3122DA3}" destId="{05A3C1BF-8D14-4F51-B37F-34B75BD724CD}" srcOrd="1" destOrd="0" presId="urn:microsoft.com/office/officeart/2005/8/layout/list1"/>
    <dgm:cxn modelId="{D9BE662F-AAB3-4D16-B4BB-78305DDAB30B}" type="presOf" srcId="{FF8157EC-2C8E-457D-9F72-55A1C3122DA3}" destId="{DFB09E20-460A-455F-87A0-111171C5AD4E}" srcOrd="0" destOrd="0" presId="urn:microsoft.com/office/officeart/2005/8/layout/list1"/>
    <dgm:cxn modelId="{2E11633E-0F34-422B-AFA2-7F5982791353}" type="presOf" srcId="{1BB1DA30-E73F-4B75-9740-A414498B98BD}" destId="{EA9FEE8A-3ED8-43E0-8070-CA3ED4878007}" srcOrd="0" destOrd="0" presId="urn:microsoft.com/office/officeart/2005/8/layout/list1"/>
    <dgm:cxn modelId="{87877D40-C468-4931-A87A-CF8FBCDCB902}" srcId="{74FECCF8-A123-4125-9974-3D297ABD2A40}" destId="{4D8CFF88-911C-48EE-A539-191CEC565CF0}" srcOrd="2" destOrd="0" parTransId="{D218EE73-F712-47F9-8C20-1B52280A09B3}" sibTransId="{55D6275C-5CC2-4E96-9DF7-62420970E64C}"/>
    <dgm:cxn modelId="{238AB668-1BAB-4E30-BEEC-03B7EE6B5D7A}" srcId="{74FECCF8-A123-4125-9974-3D297ABD2A40}" destId="{02B8DF68-F10A-41CB-B10E-D88975085FA3}" srcOrd="3" destOrd="0" parTransId="{AD7EE41A-AE1F-4248-9395-9A56C6C3480F}" sibTransId="{D5794878-A003-42C0-A271-0B82EB53F890}"/>
    <dgm:cxn modelId="{97500958-FCE6-4429-B445-5F17C05633FE}" type="presOf" srcId="{4D8CFF88-911C-48EE-A539-191CEC565CF0}" destId="{F7AAFCDE-41A5-40DD-AC96-5856FF5A3D55}" srcOrd="1" destOrd="0" presId="urn:microsoft.com/office/officeart/2005/8/layout/list1"/>
    <dgm:cxn modelId="{8C3A9089-860B-4091-ACB3-F3ADCB3EC545}" type="presOf" srcId="{74FECCF8-A123-4125-9974-3D297ABD2A40}" destId="{85970AFC-1532-432C-B309-BD5F4288DC3D}" srcOrd="0" destOrd="0" presId="urn:microsoft.com/office/officeart/2005/8/layout/list1"/>
    <dgm:cxn modelId="{04F6718C-87A3-4242-9998-DF3ACA9896E5}" type="presOf" srcId="{B7832A2A-BAAC-47E1-B1E8-8066F0EC6C2A}" destId="{6FEC09DF-EC7F-4A02-8CEA-6F5F0B5AAFD8}" srcOrd="0" destOrd="0" presId="urn:microsoft.com/office/officeart/2005/8/layout/list1"/>
    <dgm:cxn modelId="{A632D19A-C6B4-4829-BA83-D5076D91F9B7}" type="presOf" srcId="{02B8DF68-F10A-41CB-B10E-D88975085FA3}" destId="{B0165036-BE49-4110-96E9-D9D221D75F57}" srcOrd="1" destOrd="0" presId="urn:microsoft.com/office/officeart/2005/8/layout/list1"/>
    <dgm:cxn modelId="{B044AEA6-F457-45DD-AC2F-2F37B42C3DDD}" srcId="{74FECCF8-A123-4125-9974-3D297ABD2A40}" destId="{1BB1DA30-E73F-4B75-9740-A414498B98BD}" srcOrd="0" destOrd="0" parTransId="{736CBC62-458E-431A-9748-C6A5A64749E1}" sibTransId="{7B511A00-4356-4874-98D6-034D69CC05AD}"/>
    <dgm:cxn modelId="{D79ACBB9-3B7D-48D3-8B3C-A9A57814EF46}" type="presOf" srcId="{02B8DF68-F10A-41CB-B10E-D88975085FA3}" destId="{EAD85390-EB4C-477B-817A-2A0FAA0EE892}" srcOrd="0" destOrd="0" presId="urn:microsoft.com/office/officeart/2005/8/layout/list1"/>
    <dgm:cxn modelId="{F44A5CBF-F6D9-45DC-99D7-BDA2A3A7FE93}" type="presOf" srcId="{B7832A2A-BAAC-47E1-B1E8-8066F0EC6C2A}" destId="{4759C5F9-6BF6-4BC0-A7B1-5FAC1F8814C8}" srcOrd="1" destOrd="0" presId="urn:microsoft.com/office/officeart/2005/8/layout/list1"/>
    <dgm:cxn modelId="{8C2458CD-5B8E-41DB-9819-8F56F453CA24}" srcId="{74FECCF8-A123-4125-9974-3D297ABD2A40}" destId="{FF8157EC-2C8E-457D-9F72-55A1C3122DA3}" srcOrd="1" destOrd="0" parTransId="{A9C32DD9-0862-4B02-8078-2C6D0141B613}" sibTransId="{A64E6EEB-57EC-41C2-83DF-08F89572EFBF}"/>
    <dgm:cxn modelId="{7AA719D6-DF22-477A-A92C-D59B0AD4E7C6}" srcId="{74FECCF8-A123-4125-9974-3D297ABD2A40}" destId="{B7832A2A-BAAC-47E1-B1E8-8066F0EC6C2A}" srcOrd="4" destOrd="0" parTransId="{A448B391-A1AD-414C-B750-B709EEC08129}" sibTransId="{32FAF296-BB19-4199-8E68-C3DFE507DE36}"/>
    <dgm:cxn modelId="{89B0CCD8-CA0C-4ED3-BB1E-0ADB55543081}" type="presOf" srcId="{1BB1DA30-E73F-4B75-9740-A414498B98BD}" destId="{DAAE1DCE-4D1C-4E66-9C1D-0E22148C368A}" srcOrd="1" destOrd="0" presId="urn:microsoft.com/office/officeart/2005/8/layout/list1"/>
    <dgm:cxn modelId="{8B6F45DC-95B6-4133-B6F1-0BAF1B0DA50A}" type="presOf" srcId="{4D8CFF88-911C-48EE-A539-191CEC565CF0}" destId="{D85C4586-DFCD-4E5F-BA47-D7D8DFEC20F4}" srcOrd="0" destOrd="0" presId="urn:microsoft.com/office/officeart/2005/8/layout/list1"/>
    <dgm:cxn modelId="{0744515F-EE40-447C-907D-63A39EA143E9}" type="presParOf" srcId="{85970AFC-1532-432C-B309-BD5F4288DC3D}" destId="{2F6DE889-2111-4980-8595-3044AD285881}" srcOrd="0" destOrd="0" presId="urn:microsoft.com/office/officeart/2005/8/layout/list1"/>
    <dgm:cxn modelId="{0200FB08-C5F6-4245-BB73-C732562A5F5E}" type="presParOf" srcId="{2F6DE889-2111-4980-8595-3044AD285881}" destId="{EA9FEE8A-3ED8-43E0-8070-CA3ED4878007}" srcOrd="0" destOrd="0" presId="urn:microsoft.com/office/officeart/2005/8/layout/list1"/>
    <dgm:cxn modelId="{2C756C4A-3520-4424-90F8-DBCF7C25B27C}" type="presParOf" srcId="{2F6DE889-2111-4980-8595-3044AD285881}" destId="{DAAE1DCE-4D1C-4E66-9C1D-0E22148C368A}" srcOrd="1" destOrd="0" presId="urn:microsoft.com/office/officeart/2005/8/layout/list1"/>
    <dgm:cxn modelId="{55943C37-2C6A-4BD7-B21D-0A804BD69480}" type="presParOf" srcId="{85970AFC-1532-432C-B309-BD5F4288DC3D}" destId="{F7DCC5A8-A223-4C7D-9F90-400EEAE17ADD}" srcOrd="1" destOrd="0" presId="urn:microsoft.com/office/officeart/2005/8/layout/list1"/>
    <dgm:cxn modelId="{B288C3AD-F05D-4232-A55D-64BF43922137}" type="presParOf" srcId="{85970AFC-1532-432C-B309-BD5F4288DC3D}" destId="{D0DC8C08-03FE-41B7-990E-A93A257745D0}" srcOrd="2" destOrd="0" presId="urn:microsoft.com/office/officeart/2005/8/layout/list1"/>
    <dgm:cxn modelId="{3EB6571D-BB42-4F7E-A41E-0B64FEA9E893}" type="presParOf" srcId="{85970AFC-1532-432C-B309-BD5F4288DC3D}" destId="{8E424C2E-6543-48EF-9BFE-96BC1DCF4BBC}" srcOrd="3" destOrd="0" presId="urn:microsoft.com/office/officeart/2005/8/layout/list1"/>
    <dgm:cxn modelId="{18580FEA-F4A4-44AE-9EF5-56285414FC70}" type="presParOf" srcId="{85970AFC-1532-432C-B309-BD5F4288DC3D}" destId="{D06AD850-F77C-479B-8566-8F06095E8EA6}" srcOrd="4" destOrd="0" presId="urn:microsoft.com/office/officeart/2005/8/layout/list1"/>
    <dgm:cxn modelId="{7C0D790E-1AD1-46D6-98FA-38EA04098EDB}" type="presParOf" srcId="{D06AD850-F77C-479B-8566-8F06095E8EA6}" destId="{DFB09E20-460A-455F-87A0-111171C5AD4E}" srcOrd="0" destOrd="0" presId="urn:microsoft.com/office/officeart/2005/8/layout/list1"/>
    <dgm:cxn modelId="{4079690A-3FC2-4956-9851-41D930707E97}" type="presParOf" srcId="{D06AD850-F77C-479B-8566-8F06095E8EA6}" destId="{05A3C1BF-8D14-4F51-B37F-34B75BD724CD}" srcOrd="1" destOrd="0" presId="urn:microsoft.com/office/officeart/2005/8/layout/list1"/>
    <dgm:cxn modelId="{FD29D7CC-61A8-498B-B135-46D7B47B4BC9}" type="presParOf" srcId="{85970AFC-1532-432C-B309-BD5F4288DC3D}" destId="{6A4298D9-D260-4C26-9947-A80F0A51F1D1}" srcOrd="5" destOrd="0" presId="urn:microsoft.com/office/officeart/2005/8/layout/list1"/>
    <dgm:cxn modelId="{714FF0E1-03E9-4CC1-8040-FEAE14EB4970}" type="presParOf" srcId="{85970AFC-1532-432C-B309-BD5F4288DC3D}" destId="{E4AE73D9-D1BA-41A9-8EE1-034FFFB6BE82}" srcOrd="6" destOrd="0" presId="urn:microsoft.com/office/officeart/2005/8/layout/list1"/>
    <dgm:cxn modelId="{D0EB1A16-557A-464D-B064-E3A862671DC0}" type="presParOf" srcId="{85970AFC-1532-432C-B309-BD5F4288DC3D}" destId="{7B05A0F7-E52D-42BB-A0A4-7FD816AF5C84}" srcOrd="7" destOrd="0" presId="urn:microsoft.com/office/officeart/2005/8/layout/list1"/>
    <dgm:cxn modelId="{71B2AAF8-FF3F-4EBB-BFEC-C90F14DFCA26}" type="presParOf" srcId="{85970AFC-1532-432C-B309-BD5F4288DC3D}" destId="{1F2965C4-497F-4A0A-8695-CC97D6D80161}" srcOrd="8" destOrd="0" presId="urn:microsoft.com/office/officeart/2005/8/layout/list1"/>
    <dgm:cxn modelId="{601F141B-7A10-407D-BC5C-B713855B847B}" type="presParOf" srcId="{1F2965C4-497F-4A0A-8695-CC97D6D80161}" destId="{D85C4586-DFCD-4E5F-BA47-D7D8DFEC20F4}" srcOrd="0" destOrd="0" presId="urn:microsoft.com/office/officeart/2005/8/layout/list1"/>
    <dgm:cxn modelId="{664B2D4D-1FA8-44CD-B536-5153AC08D82A}" type="presParOf" srcId="{1F2965C4-497F-4A0A-8695-CC97D6D80161}" destId="{F7AAFCDE-41A5-40DD-AC96-5856FF5A3D55}" srcOrd="1" destOrd="0" presId="urn:microsoft.com/office/officeart/2005/8/layout/list1"/>
    <dgm:cxn modelId="{A4E3D203-4029-47D1-87B0-B705D4F822B4}" type="presParOf" srcId="{85970AFC-1532-432C-B309-BD5F4288DC3D}" destId="{26FD9584-1BCA-4782-8168-6FC902EBF342}" srcOrd="9" destOrd="0" presId="urn:microsoft.com/office/officeart/2005/8/layout/list1"/>
    <dgm:cxn modelId="{94C6CCA4-0D21-4FC9-8216-007B4FC0EADF}" type="presParOf" srcId="{85970AFC-1532-432C-B309-BD5F4288DC3D}" destId="{ABEF514A-28E4-4152-B169-B3B8AE2D5CC0}" srcOrd="10" destOrd="0" presId="urn:microsoft.com/office/officeart/2005/8/layout/list1"/>
    <dgm:cxn modelId="{74168A2C-3D42-4BEA-99C7-E5932D5FC842}" type="presParOf" srcId="{85970AFC-1532-432C-B309-BD5F4288DC3D}" destId="{4C33690F-3646-4946-9F55-15F68849009D}" srcOrd="11" destOrd="0" presId="urn:microsoft.com/office/officeart/2005/8/layout/list1"/>
    <dgm:cxn modelId="{0FB59537-DFBB-4777-B0CB-B7F29F6B6BEF}" type="presParOf" srcId="{85970AFC-1532-432C-B309-BD5F4288DC3D}" destId="{F67210C0-AF49-428B-8E98-C025BB58C960}" srcOrd="12" destOrd="0" presId="urn:microsoft.com/office/officeart/2005/8/layout/list1"/>
    <dgm:cxn modelId="{2C4808E6-25C7-4BF1-A7EF-81FA91BF9973}" type="presParOf" srcId="{F67210C0-AF49-428B-8E98-C025BB58C960}" destId="{EAD85390-EB4C-477B-817A-2A0FAA0EE892}" srcOrd="0" destOrd="0" presId="urn:microsoft.com/office/officeart/2005/8/layout/list1"/>
    <dgm:cxn modelId="{3B973E97-31A9-4895-A3C7-96D1889ED34D}" type="presParOf" srcId="{F67210C0-AF49-428B-8E98-C025BB58C960}" destId="{B0165036-BE49-4110-96E9-D9D221D75F57}" srcOrd="1" destOrd="0" presId="urn:microsoft.com/office/officeart/2005/8/layout/list1"/>
    <dgm:cxn modelId="{92553CA3-D546-474F-868F-6738B8AB6E2D}" type="presParOf" srcId="{85970AFC-1532-432C-B309-BD5F4288DC3D}" destId="{00438DAE-4915-458F-A749-9E7024F055CA}" srcOrd="13" destOrd="0" presId="urn:microsoft.com/office/officeart/2005/8/layout/list1"/>
    <dgm:cxn modelId="{DC6D3ABD-3CC1-49B1-B08E-D87E540C0B3F}" type="presParOf" srcId="{85970AFC-1532-432C-B309-BD5F4288DC3D}" destId="{79C7FFFC-9F04-423A-B4D5-FC759EED3CBB}" srcOrd="14" destOrd="0" presId="urn:microsoft.com/office/officeart/2005/8/layout/list1"/>
    <dgm:cxn modelId="{F6246136-6149-4676-99E7-71E3582F0EF3}" type="presParOf" srcId="{85970AFC-1532-432C-B309-BD5F4288DC3D}" destId="{CD94EC07-CB8A-4A08-B2DA-E32139C3E5A9}" srcOrd="15" destOrd="0" presId="urn:microsoft.com/office/officeart/2005/8/layout/list1"/>
    <dgm:cxn modelId="{47B16CC0-A203-424E-8902-EEDAF8DEAE3C}" type="presParOf" srcId="{85970AFC-1532-432C-B309-BD5F4288DC3D}" destId="{6FED1813-739D-4DC3-A9B2-81A7FC12B121}" srcOrd="16" destOrd="0" presId="urn:microsoft.com/office/officeart/2005/8/layout/list1"/>
    <dgm:cxn modelId="{666FD6E9-1566-4CC9-BAC9-7CCE1F9C6A32}" type="presParOf" srcId="{6FED1813-739D-4DC3-A9B2-81A7FC12B121}" destId="{6FEC09DF-EC7F-4A02-8CEA-6F5F0B5AAFD8}" srcOrd="0" destOrd="0" presId="urn:microsoft.com/office/officeart/2005/8/layout/list1"/>
    <dgm:cxn modelId="{E55CEF29-528E-44E0-B039-FD618F3207D0}" type="presParOf" srcId="{6FED1813-739D-4DC3-A9B2-81A7FC12B121}" destId="{4759C5F9-6BF6-4BC0-A7B1-5FAC1F8814C8}" srcOrd="1" destOrd="0" presId="urn:microsoft.com/office/officeart/2005/8/layout/list1"/>
    <dgm:cxn modelId="{1EB22115-5DA9-4F53-A10F-4E3E68404CAD}" type="presParOf" srcId="{85970AFC-1532-432C-B309-BD5F4288DC3D}" destId="{B3DE9F42-C723-4325-BDE1-52049F0D4BAB}" srcOrd="17" destOrd="0" presId="urn:microsoft.com/office/officeart/2005/8/layout/list1"/>
    <dgm:cxn modelId="{963FCDF8-D65E-4CBE-9C9D-9064DA71D101}" type="presParOf" srcId="{85970AFC-1532-432C-B309-BD5F4288DC3D}" destId="{4F15543D-8CA1-47E6-AD5E-6722B2D0282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FECCF8-A123-4125-9974-3D297ABD2A40}" type="doc">
      <dgm:prSet loTypeId="urn:microsoft.com/office/officeart/2005/8/layout/list1" loCatId="list" qsTypeId="urn:microsoft.com/office/officeart/2005/8/quickstyle/3d1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F8157EC-2C8E-457D-9F72-55A1C3122DA3}">
      <dgm:prSet phldrT="[Text]" custT="1"/>
      <dgm:spPr>
        <a:xfrm rot="10800000">
          <a:off x="149088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lang="fa-IR" sz="1800" b="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برخورد با تخلفات تبلیغ عرضه قلیان و سایر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9C32DD9-0862-4B02-8078-2C6D0141B613}" type="parTrans" cxnId="{8C2458CD-5B8E-41DB-9819-8F56F453CA24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A64E6EEB-57EC-41C2-83DF-08F89572EFBF}" type="sibTrans" cxnId="{8C2458CD-5B8E-41DB-9819-8F56F453CA24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D8CFF88-911C-48EE-A539-191CEC565CF0}">
      <dgm:prSet phldrT="[Text]" custT="1"/>
      <dgm:spPr>
        <a:xfrm rot="10800000">
          <a:off x="1332547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lang="fa-IR" sz="1800" b="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 حذف قفسه های فروش محصولات دخانی طبق ضوابط ابلاغی مرکز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218EE73-F712-47F9-8C20-1B52280A09B3}" type="parTrans" cxnId="{87877D40-C468-4931-A87A-CF8FBCDCB902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55D6275C-5CC2-4E96-9DF7-62420970E64C}" type="sibTrans" cxnId="{87877D40-C468-4931-A87A-CF8FBCDCB902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84EEDD00-C2C2-4FE3-98CB-91FB99D2B15E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fa-IR" sz="1800" b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براجرای ممنوعیت تبلیغات محصولات دخانی و عدم نمایش ادوات و ابزار آلات در معرض دید  عموم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EDBB334F-AD6F-4265-942B-5BE5DF865B7A}" type="parTrans" cxnId="{0054FEDE-3851-4316-ADD0-CC4FB047BFCE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18DC4BC7-BE0D-43C0-849C-B8DE19A59D2C}" type="sibTrans" cxnId="{0054FEDE-3851-4316-ADD0-CC4FB047BFCE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B7832A2A-BAAC-47E1-B1E8-8066F0EC6C2A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fa-IR" sz="1800" b="0" dirty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r>
            <a:rPr lang="fa-IR" sz="1800" b="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 اجرای ممنوعیت استفاده از تابلو های نئون دار تبلیغاتی، نمایش تصاویر قلیان، سیگار و.. بر سر در و شیشه واحد های صنفی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448B391-A1AD-414C-B750-B709EEC08129}" type="parTrans" cxnId="{7AA719D6-DF22-477A-A92C-D59B0AD4E7C6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32FAF296-BB19-4199-8E68-C3DFE507DE36}" type="sibTrans" cxnId="{7AA719D6-DF22-477A-A92C-D59B0AD4E7C6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2B8DF68-F10A-41CB-B10E-D88975085FA3}">
      <dgm:prSet phldrT="[Text]" custT="1"/>
      <dgm:spPr>
        <a:xfrm rot="10800000">
          <a:off x="2516006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kumimoji="0" lang="fa-IR" sz="1800" b="0" i="0" u="none" strike="noStrike" cap="none" spc="0" normalizeH="0" baseline="0" noProof="0">
              <a:ln/>
              <a:solidFill>
                <a:schemeClr val="tx1"/>
              </a:solidFill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ارجاع به مراجع قضایی 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5794878-A003-42C0-A271-0B82EB53F890}" type="sibTrans" cxnId="{238AB668-1BAB-4E30-BEEC-03B7EE6B5D7A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AD7EE41A-AE1F-4248-9395-9A56C6C3480F}" type="parTrans" cxnId="{238AB668-1BAB-4E30-BEEC-03B7EE6B5D7A}">
      <dgm:prSet/>
      <dgm:spPr/>
      <dgm:t>
        <a:bodyPr/>
        <a:lstStyle/>
        <a:p>
          <a:pPr algn="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1BB1DA30-E73F-4B75-9740-A414498B98BD}">
      <dgm:prSet custT="1"/>
      <dgm:spPr/>
      <dgm:t>
        <a:bodyPr/>
        <a:lstStyle/>
        <a:p>
          <a:pPr algn="ctr" rtl="1"/>
          <a:r>
            <a:rPr lang="fa-IR" sz="1800" b="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و بازرسی ( از کارخانه دخانیات و مراکز عرضه دخانیات)</a:t>
          </a:r>
          <a:endParaRPr lang="en-US" sz="1800" b="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736CBC62-458E-431A-9748-C6A5A64749E1}" type="parTrans" cxnId="{B044AEA6-F457-45DD-AC2F-2F37B42C3DDD}">
      <dgm:prSet/>
      <dgm:spPr/>
      <dgm:t>
        <a:bodyPr/>
        <a:lstStyle/>
        <a:p>
          <a:endParaRPr lang="en-US" sz="1800" b="0">
            <a:solidFill>
              <a:schemeClr val="tx1"/>
            </a:solidFill>
          </a:endParaRPr>
        </a:p>
      </dgm:t>
    </dgm:pt>
    <dgm:pt modelId="{7B511A00-4356-4874-98D6-034D69CC05AD}" type="sibTrans" cxnId="{B044AEA6-F457-45DD-AC2F-2F37B42C3DDD}">
      <dgm:prSet/>
      <dgm:spPr/>
      <dgm:t>
        <a:bodyPr/>
        <a:lstStyle/>
        <a:p>
          <a:endParaRPr lang="en-US" sz="1800" b="0">
            <a:solidFill>
              <a:schemeClr val="tx1"/>
            </a:solidFill>
          </a:endParaRPr>
        </a:p>
      </dgm:t>
    </dgm:pt>
    <dgm:pt modelId="{85970AFC-1532-432C-B309-BD5F4288DC3D}" type="pres">
      <dgm:prSet presAssocID="{74FECCF8-A123-4125-9974-3D297ABD2A40}" presName="linear" presStyleCnt="0">
        <dgm:presLayoutVars>
          <dgm:dir/>
          <dgm:animLvl val="lvl"/>
          <dgm:resizeHandles val="exact"/>
        </dgm:presLayoutVars>
      </dgm:prSet>
      <dgm:spPr/>
    </dgm:pt>
    <dgm:pt modelId="{2F6DE889-2111-4980-8595-3044AD285881}" type="pres">
      <dgm:prSet presAssocID="{1BB1DA30-E73F-4B75-9740-A414498B98BD}" presName="parentLin" presStyleCnt="0"/>
      <dgm:spPr/>
    </dgm:pt>
    <dgm:pt modelId="{EA9FEE8A-3ED8-43E0-8070-CA3ED4878007}" type="pres">
      <dgm:prSet presAssocID="{1BB1DA30-E73F-4B75-9740-A414498B98BD}" presName="parentLeftMargin" presStyleLbl="node1" presStyleIdx="0" presStyleCnt="6"/>
      <dgm:spPr/>
    </dgm:pt>
    <dgm:pt modelId="{DAAE1DCE-4D1C-4E66-9C1D-0E22148C368A}" type="pres">
      <dgm:prSet presAssocID="{1BB1DA30-E73F-4B75-9740-A414498B98BD}" presName="parentText" presStyleLbl="node1" presStyleIdx="0" presStyleCnt="6" custScaleX="129499" custLinFactNeighborX="-13978" custLinFactNeighborY="27759">
        <dgm:presLayoutVars>
          <dgm:chMax val="0"/>
          <dgm:bulletEnabled val="1"/>
        </dgm:presLayoutVars>
      </dgm:prSet>
      <dgm:spPr/>
    </dgm:pt>
    <dgm:pt modelId="{F7DCC5A8-A223-4C7D-9F90-400EEAE17ADD}" type="pres">
      <dgm:prSet presAssocID="{1BB1DA30-E73F-4B75-9740-A414498B98BD}" presName="negativeSpace" presStyleCnt="0"/>
      <dgm:spPr/>
    </dgm:pt>
    <dgm:pt modelId="{D0DC8C08-03FE-41B7-990E-A93A257745D0}" type="pres">
      <dgm:prSet presAssocID="{1BB1DA30-E73F-4B75-9740-A414498B98BD}" presName="childText" presStyleLbl="conFgAcc1" presStyleIdx="0" presStyleCnt="6">
        <dgm:presLayoutVars>
          <dgm:bulletEnabled val="1"/>
        </dgm:presLayoutVars>
      </dgm:prSet>
      <dgm:spPr/>
    </dgm:pt>
    <dgm:pt modelId="{8E424C2E-6543-48EF-9BFE-96BC1DCF4BBC}" type="pres">
      <dgm:prSet presAssocID="{7B511A00-4356-4874-98D6-034D69CC05AD}" presName="spaceBetweenRectangles" presStyleCnt="0"/>
      <dgm:spPr/>
    </dgm:pt>
    <dgm:pt modelId="{D06AD850-F77C-479B-8566-8F06095E8EA6}" type="pres">
      <dgm:prSet presAssocID="{FF8157EC-2C8E-457D-9F72-55A1C3122DA3}" presName="parentLin" presStyleCnt="0"/>
      <dgm:spPr/>
    </dgm:pt>
    <dgm:pt modelId="{DFB09E20-460A-455F-87A0-111171C5AD4E}" type="pres">
      <dgm:prSet presAssocID="{FF8157EC-2C8E-457D-9F72-55A1C3122DA3}" presName="parentLeftMargin" presStyleLbl="node1" presStyleIdx="0" presStyleCnt="6"/>
      <dgm:spPr>
        <a:prstGeom prst="round2SameRect">
          <a:avLst>
            <a:gd name="adj1" fmla="val 10500"/>
            <a:gd name="adj2" fmla="val 0"/>
          </a:avLst>
        </a:prstGeom>
      </dgm:spPr>
    </dgm:pt>
    <dgm:pt modelId="{05A3C1BF-8D14-4F51-B37F-34B75BD724CD}" type="pres">
      <dgm:prSet presAssocID="{FF8157EC-2C8E-457D-9F72-55A1C3122DA3}" presName="parentText" presStyleLbl="node1" presStyleIdx="1" presStyleCnt="6" custScaleX="129499" custLinFactNeighborX="-13978" custLinFactNeighborY="21603">
        <dgm:presLayoutVars>
          <dgm:chMax val="0"/>
          <dgm:bulletEnabled val="1"/>
        </dgm:presLayoutVars>
      </dgm:prSet>
      <dgm:spPr/>
    </dgm:pt>
    <dgm:pt modelId="{6A4298D9-D260-4C26-9947-A80F0A51F1D1}" type="pres">
      <dgm:prSet presAssocID="{FF8157EC-2C8E-457D-9F72-55A1C3122DA3}" presName="negativeSpace" presStyleCnt="0"/>
      <dgm:spPr/>
    </dgm:pt>
    <dgm:pt modelId="{E4AE73D9-D1BA-41A9-8EE1-034FFFB6BE82}" type="pres">
      <dgm:prSet presAssocID="{FF8157EC-2C8E-457D-9F72-55A1C3122DA3}" presName="childText" presStyleLbl="conFgAcc1" presStyleIdx="1" presStyleCnt="6">
        <dgm:presLayoutVars>
          <dgm:bulletEnabled val="1"/>
        </dgm:presLayoutVars>
      </dgm:prSet>
      <dgm:spPr/>
    </dgm:pt>
    <dgm:pt modelId="{7B05A0F7-E52D-42BB-A0A4-7FD816AF5C84}" type="pres">
      <dgm:prSet presAssocID="{A64E6EEB-57EC-41C2-83DF-08F89572EFBF}" presName="spaceBetweenRectangles" presStyleCnt="0"/>
      <dgm:spPr/>
    </dgm:pt>
    <dgm:pt modelId="{1F2965C4-497F-4A0A-8695-CC97D6D80161}" type="pres">
      <dgm:prSet presAssocID="{4D8CFF88-911C-48EE-A539-191CEC565CF0}" presName="parentLin" presStyleCnt="0"/>
      <dgm:spPr/>
    </dgm:pt>
    <dgm:pt modelId="{D85C4586-DFCD-4E5F-BA47-D7D8DFEC20F4}" type="pres">
      <dgm:prSet presAssocID="{4D8CFF88-911C-48EE-A539-191CEC565CF0}" presName="parentLeftMargin" presStyleLbl="node1" presStyleIdx="1" presStyleCnt="6"/>
      <dgm:spPr>
        <a:prstGeom prst="round2SameRect">
          <a:avLst>
            <a:gd name="adj1" fmla="val 10500"/>
            <a:gd name="adj2" fmla="val 0"/>
          </a:avLst>
        </a:prstGeom>
      </dgm:spPr>
    </dgm:pt>
    <dgm:pt modelId="{F7AAFCDE-41A5-40DD-AC96-5856FF5A3D55}" type="pres">
      <dgm:prSet presAssocID="{4D8CFF88-911C-48EE-A539-191CEC565CF0}" presName="parentText" presStyleLbl="node1" presStyleIdx="2" presStyleCnt="6" custScaleX="129499" custLinFactNeighborX="-13978" custLinFactNeighborY="15447">
        <dgm:presLayoutVars>
          <dgm:chMax val="0"/>
          <dgm:bulletEnabled val="1"/>
        </dgm:presLayoutVars>
      </dgm:prSet>
      <dgm:spPr/>
    </dgm:pt>
    <dgm:pt modelId="{26FD9584-1BCA-4782-8168-6FC902EBF342}" type="pres">
      <dgm:prSet presAssocID="{4D8CFF88-911C-48EE-A539-191CEC565CF0}" presName="negativeSpace" presStyleCnt="0"/>
      <dgm:spPr/>
    </dgm:pt>
    <dgm:pt modelId="{ABEF514A-28E4-4152-B169-B3B8AE2D5CC0}" type="pres">
      <dgm:prSet presAssocID="{4D8CFF88-911C-48EE-A539-191CEC565CF0}" presName="childText" presStyleLbl="conFgAcc1" presStyleIdx="2" presStyleCnt="6">
        <dgm:presLayoutVars>
          <dgm:bulletEnabled val="1"/>
        </dgm:presLayoutVars>
      </dgm:prSet>
      <dgm:spPr/>
    </dgm:pt>
    <dgm:pt modelId="{4C33690F-3646-4946-9F55-15F68849009D}" type="pres">
      <dgm:prSet presAssocID="{55D6275C-5CC2-4E96-9DF7-62420970E64C}" presName="spaceBetweenRectangles" presStyleCnt="0"/>
      <dgm:spPr/>
    </dgm:pt>
    <dgm:pt modelId="{F67210C0-AF49-428B-8E98-C025BB58C960}" type="pres">
      <dgm:prSet presAssocID="{02B8DF68-F10A-41CB-B10E-D88975085FA3}" presName="parentLin" presStyleCnt="0"/>
      <dgm:spPr/>
    </dgm:pt>
    <dgm:pt modelId="{EAD85390-EB4C-477B-817A-2A0FAA0EE892}" type="pres">
      <dgm:prSet presAssocID="{02B8DF68-F10A-41CB-B10E-D88975085FA3}" presName="parentLeftMargin" presStyleLbl="node1" presStyleIdx="2" presStyleCnt="6"/>
      <dgm:spPr>
        <a:prstGeom prst="round2SameRect">
          <a:avLst>
            <a:gd name="adj1" fmla="val 10500"/>
            <a:gd name="adj2" fmla="val 0"/>
          </a:avLst>
        </a:prstGeom>
      </dgm:spPr>
    </dgm:pt>
    <dgm:pt modelId="{B0165036-BE49-4110-96E9-D9D221D75F57}" type="pres">
      <dgm:prSet presAssocID="{02B8DF68-F10A-41CB-B10E-D88975085FA3}" presName="parentText" presStyleLbl="node1" presStyleIdx="3" presStyleCnt="6" custScaleX="129499" custLinFactNeighborX="-15789" custLinFactNeighborY="5746">
        <dgm:presLayoutVars>
          <dgm:chMax val="0"/>
          <dgm:bulletEnabled val="1"/>
        </dgm:presLayoutVars>
      </dgm:prSet>
      <dgm:spPr/>
    </dgm:pt>
    <dgm:pt modelId="{00438DAE-4915-458F-A749-9E7024F055CA}" type="pres">
      <dgm:prSet presAssocID="{02B8DF68-F10A-41CB-B10E-D88975085FA3}" presName="negativeSpace" presStyleCnt="0"/>
      <dgm:spPr/>
    </dgm:pt>
    <dgm:pt modelId="{79C7FFFC-9F04-423A-B4D5-FC759EED3CBB}" type="pres">
      <dgm:prSet presAssocID="{02B8DF68-F10A-41CB-B10E-D88975085FA3}" presName="childText" presStyleLbl="conFgAcc1" presStyleIdx="3" presStyleCnt="6">
        <dgm:presLayoutVars>
          <dgm:bulletEnabled val="1"/>
        </dgm:presLayoutVars>
      </dgm:prSet>
      <dgm:spPr/>
    </dgm:pt>
    <dgm:pt modelId="{CD94EC07-CB8A-4A08-B2DA-E32139C3E5A9}" type="pres">
      <dgm:prSet presAssocID="{D5794878-A003-42C0-A271-0B82EB53F890}" presName="spaceBetweenRectangles" presStyleCnt="0"/>
      <dgm:spPr/>
    </dgm:pt>
    <dgm:pt modelId="{31E15C1A-9820-407C-9D97-DE8FCE733FED}" type="pres">
      <dgm:prSet presAssocID="{84EEDD00-C2C2-4FE3-98CB-91FB99D2B15E}" presName="parentLin" presStyleCnt="0"/>
      <dgm:spPr/>
    </dgm:pt>
    <dgm:pt modelId="{C1B71F6C-6774-4B1C-A030-61E0C691742F}" type="pres">
      <dgm:prSet presAssocID="{84EEDD00-C2C2-4FE3-98CB-91FB99D2B15E}" presName="parentLeftMargin" presStyleLbl="node1" presStyleIdx="3" presStyleCnt="6"/>
      <dgm:spPr/>
    </dgm:pt>
    <dgm:pt modelId="{CEEFBA85-795B-4498-A5C7-0B3F20A9AA20}" type="pres">
      <dgm:prSet presAssocID="{84EEDD00-C2C2-4FE3-98CB-91FB99D2B15E}" presName="parentText" presStyleLbl="node1" presStyleIdx="4" presStyleCnt="6" custScaleX="128495" custScaleY="149660" custLinFactNeighborX="-15789" custLinFactNeighborY="10937">
        <dgm:presLayoutVars>
          <dgm:chMax val="0"/>
          <dgm:bulletEnabled val="1"/>
        </dgm:presLayoutVars>
      </dgm:prSet>
      <dgm:spPr/>
    </dgm:pt>
    <dgm:pt modelId="{3F77C500-95E6-4238-B357-B54BEFEE6BDE}" type="pres">
      <dgm:prSet presAssocID="{84EEDD00-C2C2-4FE3-98CB-91FB99D2B15E}" presName="negativeSpace" presStyleCnt="0"/>
      <dgm:spPr/>
    </dgm:pt>
    <dgm:pt modelId="{3FF57B2C-CE88-4A50-9E0D-6BF902B31C41}" type="pres">
      <dgm:prSet presAssocID="{84EEDD00-C2C2-4FE3-98CB-91FB99D2B15E}" presName="childText" presStyleLbl="conFgAcc1" presStyleIdx="4" presStyleCnt="6">
        <dgm:presLayoutVars>
          <dgm:bulletEnabled val="1"/>
        </dgm:presLayoutVars>
      </dgm:prSet>
      <dgm:spPr/>
    </dgm:pt>
    <dgm:pt modelId="{BB5F18AB-08E4-4825-B844-8A494DF0ADEF}" type="pres">
      <dgm:prSet presAssocID="{18DC4BC7-BE0D-43C0-849C-B8DE19A59D2C}" presName="spaceBetweenRectangles" presStyleCnt="0"/>
      <dgm:spPr/>
    </dgm:pt>
    <dgm:pt modelId="{6FED1813-739D-4DC3-A9B2-81A7FC12B121}" type="pres">
      <dgm:prSet presAssocID="{B7832A2A-BAAC-47E1-B1E8-8066F0EC6C2A}" presName="parentLin" presStyleCnt="0"/>
      <dgm:spPr/>
    </dgm:pt>
    <dgm:pt modelId="{6FEC09DF-EC7F-4A02-8CEA-6F5F0B5AAFD8}" type="pres">
      <dgm:prSet presAssocID="{B7832A2A-BAAC-47E1-B1E8-8066F0EC6C2A}" presName="parentLeftMargin" presStyleLbl="node1" presStyleIdx="4" presStyleCnt="6"/>
      <dgm:spPr/>
    </dgm:pt>
    <dgm:pt modelId="{4759C5F9-6BF6-4BC0-A7B1-5FAC1F8814C8}" type="pres">
      <dgm:prSet presAssocID="{B7832A2A-BAAC-47E1-B1E8-8066F0EC6C2A}" presName="parentText" presStyleLbl="node1" presStyleIdx="5" presStyleCnt="6" custScaleX="127533" custScaleY="139693" custLinFactNeighborX="7527" custLinFactNeighborY="15418">
        <dgm:presLayoutVars>
          <dgm:chMax val="0"/>
          <dgm:bulletEnabled val="1"/>
        </dgm:presLayoutVars>
      </dgm:prSet>
      <dgm:spPr/>
    </dgm:pt>
    <dgm:pt modelId="{B3DE9F42-C723-4325-BDE1-52049F0D4BAB}" type="pres">
      <dgm:prSet presAssocID="{B7832A2A-BAAC-47E1-B1E8-8066F0EC6C2A}" presName="negativeSpace" presStyleCnt="0"/>
      <dgm:spPr/>
    </dgm:pt>
    <dgm:pt modelId="{4F15543D-8CA1-47E6-AD5E-6722B2D0282D}" type="pres">
      <dgm:prSet presAssocID="{B7832A2A-BAAC-47E1-B1E8-8066F0EC6C2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22EFF42C-4B30-4E57-9771-6150E470D720}" type="presOf" srcId="{FF8157EC-2C8E-457D-9F72-55A1C3122DA3}" destId="{05A3C1BF-8D14-4F51-B37F-34B75BD724CD}" srcOrd="1" destOrd="0" presId="urn:microsoft.com/office/officeart/2005/8/layout/list1"/>
    <dgm:cxn modelId="{D9BE662F-AAB3-4D16-B4BB-78305DDAB30B}" type="presOf" srcId="{FF8157EC-2C8E-457D-9F72-55A1C3122DA3}" destId="{DFB09E20-460A-455F-87A0-111171C5AD4E}" srcOrd="0" destOrd="0" presId="urn:microsoft.com/office/officeart/2005/8/layout/list1"/>
    <dgm:cxn modelId="{2E11633E-0F34-422B-AFA2-7F5982791353}" type="presOf" srcId="{1BB1DA30-E73F-4B75-9740-A414498B98BD}" destId="{EA9FEE8A-3ED8-43E0-8070-CA3ED4878007}" srcOrd="0" destOrd="0" presId="urn:microsoft.com/office/officeart/2005/8/layout/list1"/>
    <dgm:cxn modelId="{87877D40-C468-4931-A87A-CF8FBCDCB902}" srcId="{74FECCF8-A123-4125-9974-3D297ABD2A40}" destId="{4D8CFF88-911C-48EE-A539-191CEC565CF0}" srcOrd="2" destOrd="0" parTransId="{D218EE73-F712-47F9-8C20-1B52280A09B3}" sibTransId="{55D6275C-5CC2-4E96-9DF7-62420970E64C}"/>
    <dgm:cxn modelId="{238AB668-1BAB-4E30-BEEC-03B7EE6B5D7A}" srcId="{74FECCF8-A123-4125-9974-3D297ABD2A40}" destId="{02B8DF68-F10A-41CB-B10E-D88975085FA3}" srcOrd="3" destOrd="0" parTransId="{AD7EE41A-AE1F-4248-9395-9A56C6C3480F}" sibTransId="{D5794878-A003-42C0-A271-0B82EB53F890}"/>
    <dgm:cxn modelId="{97500958-FCE6-4429-B445-5F17C05633FE}" type="presOf" srcId="{4D8CFF88-911C-48EE-A539-191CEC565CF0}" destId="{F7AAFCDE-41A5-40DD-AC96-5856FF5A3D55}" srcOrd="1" destOrd="0" presId="urn:microsoft.com/office/officeart/2005/8/layout/list1"/>
    <dgm:cxn modelId="{8C3A9089-860B-4091-ACB3-F3ADCB3EC545}" type="presOf" srcId="{74FECCF8-A123-4125-9974-3D297ABD2A40}" destId="{85970AFC-1532-432C-B309-BD5F4288DC3D}" srcOrd="0" destOrd="0" presId="urn:microsoft.com/office/officeart/2005/8/layout/list1"/>
    <dgm:cxn modelId="{B3B8AE89-192F-4D84-81E4-8B367ED65615}" type="presOf" srcId="{84EEDD00-C2C2-4FE3-98CB-91FB99D2B15E}" destId="{CEEFBA85-795B-4498-A5C7-0B3F20A9AA20}" srcOrd="1" destOrd="0" presId="urn:microsoft.com/office/officeart/2005/8/layout/list1"/>
    <dgm:cxn modelId="{04F6718C-87A3-4242-9998-DF3ACA9896E5}" type="presOf" srcId="{B7832A2A-BAAC-47E1-B1E8-8066F0EC6C2A}" destId="{6FEC09DF-EC7F-4A02-8CEA-6F5F0B5AAFD8}" srcOrd="0" destOrd="0" presId="urn:microsoft.com/office/officeart/2005/8/layout/list1"/>
    <dgm:cxn modelId="{A632D19A-C6B4-4829-BA83-D5076D91F9B7}" type="presOf" srcId="{02B8DF68-F10A-41CB-B10E-D88975085FA3}" destId="{B0165036-BE49-4110-96E9-D9D221D75F57}" srcOrd="1" destOrd="0" presId="urn:microsoft.com/office/officeart/2005/8/layout/list1"/>
    <dgm:cxn modelId="{AEE631A0-B825-4694-A8F4-948F76CDEA71}" type="presOf" srcId="{84EEDD00-C2C2-4FE3-98CB-91FB99D2B15E}" destId="{C1B71F6C-6774-4B1C-A030-61E0C691742F}" srcOrd="0" destOrd="0" presId="urn:microsoft.com/office/officeart/2005/8/layout/list1"/>
    <dgm:cxn modelId="{B044AEA6-F457-45DD-AC2F-2F37B42C3DDD}" srcId="{74FECCF8-A123-4125-9974-3D297ABD2A40}" destId="{1BB1DA30-E73F-4B75-9740-A414498B98BD}" srcOrd="0" destOrd="0" parTransId="{736CBC62-458E-431A-9748-C6A5A64749E1}" sibTransId="{7B511A00-4356-4874-98D6-034D69CC05AD}"/>
    <dgm:cxn modelId="{D79ACBB9-3B7D-48D3-8B3C-A9A57814EF46}" type="presOf" srcId="{02B8DF68-F10A-41CB-B10E-D88975085FA3}" destId="{EAD85390-EB4C-477B-817A-2A0FAA0EE892}" srcOrd="0" destOrd="0" presId="urn:microsoft.com/office/officeart/2005/8/layout/list1"/>
    <dgm:cxn modelId="{F44A5CBF-F6D9-45DC-99D7-BDA2A3A7FE93}" type="presOf" srcId="{B7832A2A-BAAC-47E1-B1E8-8066F0EC6C2A}" destId="{4759C5F9-6BF6-4BC0-A7B1-5FAC1F8814C8}" srcOrd="1" destOrd="0" presId="urn:microsoft.com/office/officeart/2005/8/layout/list1"/>
    <dgm:cxn modelId="{8C2458CD-5B8E-41DB-9819-8F56F453CA24}" srcId="{74FECCF8-A123-4125-9974-3D297ABD2A40}" destId="{FF8157EC-2C8E-457D-9F72-55A1C3122DA3}" srcOrd="1" destOrd="0" parTransId="{A9C32DD9-0862-4B02-8078-2C6D0141B613}" sibTransId="{A64E6EEB-57EC-41C2-83DF-08F89572EFBF}"/>
    <dgm:cxn modelId="{7AA719D6-DF22-477A-A92C-D59B0AD4E7C6}" srcId="{74FECCF8-A123-4125-9974-3D297ABD2A40}" destId="{B7832A2A-BAAC-47E1-B1E8-8066F0EC6C2A}" srcOrd="5" destOrd="0" parTransId="{A448B391-A1AD-414C-B750-B709EEC08129}" sibTransId="{32FAF296-BB19-4199-8E68-C3DFE507DE36}"/>
    <dgm:cxn modelId="{89B0CCD8-CA0C-4ED3-BB1E-0ADB55543081}" type="presOf" srcId="{1BB1DA30-E73F-4B75-9740-A414498B98BD}" destId="{DAAE1DCE-4D1C-4E66-9C1D-0E22148C368A}" srcOrd="1" destOrd="0" presId="urn:microsoft.com/office/officeart/2005/8/layout/list1"/>
    <dgm:cxn modelId="{8B6F45DC-95B6-4133-B6F1-0BAF1B0DA50A}" type="presOf" srcId="{4D8CFF88-911C-48EE-A539-191CEC565CF0}" destId="{D85C4586-DFCD-4E5F-BA47-D7D8DFEC20F4}" srcOrd="0" destOrd="0" presId="urn:microsoft.com/office/officeart/2005/8/layout/list1"/>
    <dgm:cxn modelId="{0054FEDE-3851-4316-ADD0-CC4FB047BFCE}" srcId="{74FECCF8-A123-4125-9974-3D297ABD2A40}" destId="{84EEDD00-C2C2-4FE3-98CB-91FB99D2B15E}" srcOrd="4" destOrd="0" parTransId="{EDBB334F-AD6F-4265-942B-5BE5DF865B7A}" sibTransId="{18DC4BC7-BE0D-43C0-849C-B8DE19A59D2C}"/>
    <dgm:cxn modelId="{0744515F-EE40-447C-907D-63A39EA143E9}" type="presParOf" srcId="{85970AFC-1532-432C-B309-BD5F4288DC3D}" destId="{2F6DE889-2111-4980-8595-3044AD285881}" srcOrd="0" destOrd="0" presId="urn:microsoft.com/office/officeart/2005/8/layout/list1"/>
    <dgm:cxn modelId="{0200FB08-C5F6-4245-BB73-C732562A5F5E}" type="presParOf" srcId="{2F6DE889-2111-4980-8595-3044AD285881}" destId="{EA9FEE8A-3ED8-43E0-8070-CA3ED4878007}" srcOrd="0" destOrd="0" presId="urn:microsoft.com/office/officeart/2005/8/layout/list1"/>
    <dgm:cxn modelId="{2C756C4A-3520-4424-90F8-DBCF7C25B27C}" type="presParOf" srcId="{2F6DE889-2111-4980-8595-3044AD285881}" destId="{DAAE1DCE-4D1C-4E66-9C1D-0E22148C368A}" srcOrd="1" destOrd="0" presId="urn:microsoft.com/office/officeart/2005/8/layout/list1"/>
    <dgm:cxn modelId="{55943C37-2C6A-4BD7-B21D-0A804BD69480}" type="presParOf" srcId="{85970AFC-1532-432C-B309-BD5F4288DC3D}" destId="{F7DCC5A8-A223-4C7D-9F90-400EEAE17ADD}" srcOrd="1" destOrd="0" presId="urn:microsoft.com/office/officeart/2005/8/layout/list1"/>
    <dgm:cxn modelId="{B288C3AD-F05D-4232-A55D-64BF43922137}" type="presParOf" srcId="{85970AFC-1532-432C-B309-BD5F4288DC3D}" destId="{D0DC8C08-03FE-41B7-990E-A93A257745D0}" srcOrd="2" destOrd="0" presId="urn:microsoft.com/office/officeart/2005/8/layout/list1"/>
    <dgm:cxn modelId="{3EB6571D-BB42-4F7E-A41E-0B64FEA9E893}" type="presParOf" srcId="{85970AFC-1532-432C-B309-BD5F4288DC3D}" destId="{8E424C2E-6543-48EF-9BFE-96BC1DCF4BBC}" srcOrd="3" destOrd="0" presId="urn:microsoft.com/office/officeart/2005/8/layout/list1"/>
    <dgm:cxn modelId="{18580FEA-F4A4-44AE-9EF5-56285414FC70}" type="presParOf" srcId="{85970AFC-1532-432C-B309-BD5F4288DC3D}" destId="{D06AD850-F77C-479B-8566-8F06095E8EA6}" srcOrd="4" destOrd="0" presId="urn:microsoft.com/office/officeart/2005/8/layout/list1"/>
    <dgm:cxn modelId="{7C0D790E-1AD1-46D6-98FA-38EA04098EDB}" type="presParOf" srcId="{D06AD850-F77C-479B-8566-8F06095E8EA6}" destId="{DFB09E20-460A-455F-87A0-111171C5AD4E}" srcOrd="0" destOrd="0" presId="urn:microsoft.com/office/officeart/2005/8/layout/list1"/>
    <dgm:cxn modelId="{4079690A-3FC2-4956-9851-41D930707E97}" type="presParOf" srcId="{D06AD850-F77C-479B-8566-8F06095E8EA6}" destId="{05A3C1BF-8D14-4F51-B37F-34B75BD724CD}" srcOrd="1" destOrd="0" presId="urn:microsoft.com/office/officeart/2005/8/layout/list1"/>
    <dgm:cxn modelId="{FD29D7CC-61A8-498B-B135-46D7B47B4BC9}" type="presParOf" srcId="{85970AFC-1532-432C-B309-BD5F4288DC3D}" destId="{6A4298D9-D260-4C26-9947-A80F0A51F1D1}" srcOrd="5" destOrd="0" presId="urn:microsoft.com/office/officeart/2005/8/layout/list1"/>
    <dgm:cxn modelId="{714FF0E1-03E9-4CC1-8040-FEAE14EB4970}" type="presParOf" srcId="{85970AFC-1532-432C-B309-BD5F4288DC3D}" destId="{E4AE73D9-D1BA-41A9-8EE1-034FFFB6BE82}" srcOrd="6" destOrd="0" presId="urn:microsoft.com/office/officeart/2005/8/layout/list1"/>
    <dgm:cxn modelId="{D0EB1A16-557A-464D-B064-E3A862671DC0}" type="presParOf" srcId="{85970AFC-1532-432C-B309-BD5F4288DC3D}" destId="{7B05A0F7-E52D-42BB-A0A4-7FD816AF5C84}" srcOrd="7" destOrd="0" presId="urn:microsoft.com/office/officeart/2005/8/layout/list1"/>
    <dgm:cxn modelId="{71B2AAF8-FF3F-4EBB-BFEC-C90F14DFCA26}" type="presParOf" srcId="{85970AFC-1532-432C-B309-BD5F4288DC3D}" destId="{1F2965C4-497F-4A0A-8695-CC97D6D80161}" srcOrd="8" destOrd="0" presId="urn:microsoft.com/office/officeart/2005/8/layout/list1"/>
    <dgm:cxn modelId="{601F141B-7A10-407D-BC5C-B713855B847B}" type="presParOf" srcId="{1F2965C4-497F-4A0A-8695-CC97D6D80161}" destId="{D85C4586-DFCD-4E5F-BA47-D7D8DFEC20F4}" srcOrd="0" destOrd="0" presId="urn:microsoft.com/office/officeart/2005/8/layout/list1"/>
    <dgm:cxn modelId="{664B2D4D-1FA8-44CD-B536-5153AC08D82A}" type="presParOf" srcId="{1F2965C4-497F-4A0A-8695-CC97D6D80161}" destId="{F7AAFCDE-41A5-40DD-AC96-5856FF5A3D55}" srcOrd="1" destOrd="0" presId="urn:microsoft.com/office/officeart/2005/8/layout/list1"/>
    <dgm:cxn modelId="{A4E3D203-4029-47D1-87B0-B705D4F822B4}" type="presParOf" srcId="{85970AFC-1532-432C-B309-BD5F4288DC3D}" destId="{26FD9584-1BCA-4782-8168-6FC902EBF342}" srcOrd="9" destOrd="0" presId="urn:microsoft.com/office/officeart/2005/8/layout/list1"/>
    <dgm:cxn modelId="{94C6CCA4-0D21-4FC9-8216-007B4FC0EADF}" type="presParOf" srcId="{85970AFC-1532-432C-B309-BD5F4288DC3D}" destId="{ABEF514A-28E4-4152-B169-B3B8AE2D5CC0}" srcOrd="10" destOrd="0" presId="urn:microsoft.com/office/officeart/2005/8/layout/list1"/>
    <dgm:cxn modelId="{74168A2C-3D42-4BEA-99C7-E5932D5FC842}" type="presParOf" srcId="{85970AFC-1532-432C-B309-BD5F4288DC3D}" destId="{4C33690F-3646-4946-9F55-15F68849009D}" srcOrd="11" destOrd="0" presId="urn:microsoft.com/office/officeart/2005/8/layout/list1"/>
    <dgm:cxn modelId="{0FB59537-DFBB-4777-B0CB-B7F29F6B6BEF}" type="presParOf" srcId="{85970AFC-1532-432C-B309-BD5F4288DC3D}" destId="{F67210C0-AF49-428B-8E98-C025BB58C960}" srcOrd="12" destOrd="0" presId="urn:microsoft.com/office/officeart/2005/8/layout/list1"/>
    <dgm:cxn modelId="{2C4808E6-25C7-4BF1-A7EF-81FA91BF9973}" type="presParOf" srcId="{F67210C0-AF49-428B-8E98-C025BB58C960}" destId="{EAD85390-EB4C-477B-817A-2A0FAA0EE892}" srcOrd="0" destOrd="0" presId="urn:microsoft.com/office/officeart/2005/8/layout/list1"/>
    <dgm:cxn modelId="{3B973E97-31A9-4895-A3C7-96D1889ED34D}" type="presParOf" srcId="{F67210C0-AF49-428B-8E98-C025BB58C960}" destId="{B0165036-BE49-4110-96E9-D9D221D75F57}" srcOrd="1" destOrd="0" presId="urn:microsoft.com/office/officeart/2005/8/layout/list1"/>
    <dgm:cxn modelId="{92553CA3-D546-474F-868F-6738B8AB6E2D}" type="presParOf" srcId="{85970AFC-1532-432C-B309-BD5F4288DC3D}" destId="{00438DAE-4915-458F-A749-9E7024F055CA}" srcOrd="13" destOrd="0" presId="urn:microsoft.com/office/officeart/2005/8/layout/list1"/>
    <dgm:cxn modelId="{DC6D3ABD-3CC1-49B1-B08E-D87E540C0B3F}" type="presParOf" srcId="{85970AFC-1532-432C-B309-BD5F4288DC3D}" destId="{79C7FFFC-9F04-423A-B4D5-FC759EED3CBB}" srcOrd="14" destOrd="0" presId="urn:microsoft.com/office/officeart/2005/8/layout/list1"/>
    <dgm:cxn modelId="{F6246136-6149-4676-99E7-71E3582F0EF3}" type="presParOf" srcId="{85970AFC-1532-432C-B309-BD5F4288DC3D}" destId="{CD94EC07-CB8A-4A08-B2DA-E32139C3E5A9}" srcOrd="15" destOrd="0" presId="urn:microsoft.com/office/officeart/2005/8/layout/list1"/>
    <dgm:cxn modelId="{80A5F228-8D85-4759-80B5-5E7F8285BD82}" type="presParOf" srcId="{85970AFC-1532-432C-B309-BD5F4288DC3D}" destId="{31E15C1A-9820-407C-9D97-DE8FCE733FED}" srcOrd="16" destOrd="0" presId="urn:microsoft.com/office/officeart/2005/8/layout/list1"/>
    <dgm:cxn modelId="{0C19D1D9-C4DB-4AB5-BE13-BFEF5478A9D9}" type="presParOf" srcId="{31E15C1A-9820-407C-9D97-DE8FCE733FED}" destId="{C1B71F6C-6774-4B1C-A030-61E0C691742F}" srcOrd="0" destOrd="0" presId="urn:microsoft.com/office/officeart/2005/8/layout/list1"/>
    <dgm:cxn modelId="{F09121A2-C730-4B87-ACCF-EEE89A9FF579}" type="presParOf" srcId="{31E15C1A-9820-407C-9D97-DE8FCE733FED}" destId="{CEEFBA85-795B-4498-A5C7-0B3F20A9AA20}" srcOrd="1" destOrd="0" presId="urn:microsoft.com/office/officeart/2005/8/layout/list1"/>
    <dgm:cxn modelId="{060564AF-9615-46AE-ABCA-C0864D27A1C4}" type="presParOf" srcId="{85970AFC-1532-432C-B309-BD5F4288DC3D}" destId="{3F77C500-95E6-4238-B357-B54BEFEE6BDE}" srcOrd="17" destOrd="0" presId="urn:microsoft.com/office/officeart/2005/8/layout/list1"/>
    <dgm:cxn modelId="{0BCC2C5C-6041-4DCD-87C6-4DA63F14D26D}" type="presParOf" srcId="{85970AFC-1532-432C-B309-BD5F4288DC3D}" destId="{3FF57B2C-CE88-4A50-9E0D-6BF902B31C41}" srcOrd="18" destOrd="0" presId="urn:microsoft.com/office/officeart/2005/8/layout/list1"/>
    <dgm:cxn modelId="{96E2AD6E-8D71-4B9C-96B6-0C6485498485}" type="presParOf" srcId="{85970AFC-1532-432C-B309-BD5F4288DC3D}" destId="{BB5F18AB-08E4-4825-B844-8A494DF0ADEF}" srcOrd="19" destOrd="0" presId="urn:microsoft.com/office/officeart/2005/8/layout/list1"/>
    <dgm:cxn modelId="{47B16CC0-A203-424E-8902-EEDAF8DEAE3C}" type="presParOf" srcId="{85970AFC-1532-432C-B309-BD5F4288DC3D}" destId="{6FED1813-739D-4DC3-A9B2-81A7FC12B121}" srcOrd="20" destOrd="0" presId="urn:microsoft.com/office/officeart/2005/8/layout/list1"/>
    <dgm:cxn modelId="{666FD6E9-1566-4CC9-BAC9-7CCE1F9C6A32}" type="presParOf" srcId="{6FED1813-739D-4DC3-A9B2-81A7FC12B121}" destId="{6FEC09DF-EC7F-4A02-8CEA-6F5F0B5AAFD8}" srcOrd="0" destOrd="0" presId="urn:microsoft.com/office/officeart/2005/8/layout/list1"/>
    <dgm:cxn modelId="{E55CEF29-528E-44E0-B039-FD618F3207D0}" type="presParOf" srcId="{6FED1813-739D-4DC3-A9B2-81A7FC12B121}" destId="{4759C5F9-6BF6-4BC0-A7B1-5FAC1F8814C8}" srcOrd="1" destOrd="0" presId="urn:microsoft.com/office/officeart/2005/8/layout/list1"/>
    <dgm:cxn modelId="{1EB22115-5DA9-4F53-A10F-4E3E68404CAD}" type="presParOf" srcId="{85970AFC-1532-432C-B309-BD5F4288DC3D}" destId="{B3DE9F42-C723-4325-BDE1-52049F0D4BAB}" srcOrd="21" destOrd="0" presId="urn:microsoft.com/office/officeart/2005/8/layout/list1"/>
    <dgm:cxn modelId="{963FCDF8-D65E-4CBE-9C9D-9064DA71D101}" type="presParOf" srcId="{85970AFC-1532-432C-B309-BD5F4288DC3D}" destId="{4F15543D-8CA1-47E6-AD5E-6722B2D0282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FECCF8-A123-4125-9974-3D297ABD2A40}" type="doc">
      <dgm:prSet loTypeId="urn:microsoft.com/office/officeart/2005/8/layout/list1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F8157EC-2C8E-457D-9F72-55A1C3122DA3}">
      <dgm:prSet phldrT="[Text]" custT="1"/>
      <dgm:spPr>
        <a:xfrm rot="10800000">
          <a:off x="149088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lang="fa-IR" sz="2400" b="0" dirty="0">
              <a:solidFill>
                <a:schemeClr val="bg1"/>
              </a:solidFill>
              <a:cs typeface="B Titr" panose="00000700000000000000" pitchFamily="2" charset="-78"/>
            </a:rPr>
            <a:t>نظارت برممنوعیت عرضه و فروش محصولات دخانی قاچاق</a:t>
          </a:r>
          <a:endParaRPr lang="en-US" sz="2400" b="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9C32DD9-0862-4B02-8078-2C6D0141B613}" type="parTrans" cxnId="{8C2458CD-5B8E-41DB-9819-8F56F453CA24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A64E6EEB-57EC-41C2-83DF-08F89572EFBF}" type="sibTrans" cxnId="{8C2458CD-5B8E-41DB-9819-8F56F453CA24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D8CFF88-911C-48EE-A539-191CEC565CF0}">
      <dgm:prSet phldrT="[Text]" custT="1"/>
      <dgm:spPr>
        <a:xfrm rot="10800000">
          <a:off x="1332547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lang="fa-IR" sz="2400" b="0">
              <a:solidFill>
                <a:schemeClr val="bg1"/>
              </a:solidFill>
              <a:cs typeface="B Titr" panose="00000700000000000000" pitchFamily="2" charset="-78"/>
            </a:rPr>
            <a:t> نصب تابلو های هشداردهنده مبنی برممنوعیت فروش به زیر 18 سال فروش نخی و فروش قاچاق </a:t>
          </a:r>
          <a:endParaRPr lang="en-US" sz="2400" b="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218EE73-F712-47F9-8C20-1B52280A09B3}" type="parTrans" cxnId="{87877D40-C468-4931-A87A-CF8FBCDCB902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55D6275C-5CC2-4E96-9DF7-62420970E64C}" type="sibTrans" cxnId="{87877D40-C468-4931-A87A-CF8FBCDCB902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E75D04E1-9B9B-4EFC-AE75-FCC7EB3EC114}">
      <dgm:prSet custT="1"/>
      <dgm:spPr>
        <a:xfrm rot="10800000">
          <a:off x="3699464" y="1440179"/>
          <a:ext cx="1075871" cy="1760220"/>
        </a:xfrm>
      </dgm:spPr>
      <dgm:t>
        <a:bodyPr/>
        <a:lstStyle/>
        <a:p>
          <a:pPr algn="ctr">
            <a:lnSpc>
              <a:spcPct val="100000"/>
            </a:lnSpc>
          </a:pPr>
          <a:r>
            <a:rPr lang="fa-IR" sz="2400" b="0" dirty="0">
              <a:solidFill>
                <a:schemeClr val="bg1"/>
              </a:solidFill>
              <a:cs typeface="B Titr" panose="00000700000000000000" pitchFamily="2" charset="-78"/>
            </a:rPr>
            <a:t>ممنوعیت فروش محصولات دخانی دراماکن و مراکز فاقد مجوز عاملیت و پروانه خرده فروشی</a:t>
          </a:r>
          <a:endParaRPr lang="en-US" sz="2400" b="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44BA403D-4C3E-423E-81BA-378C588C3BB4}" type="parTrans" cxnId="{5E58A325-4666-4B67-AA13-C6D9C9AE7C0F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9E7A0D22-8B3A-450C-95AE-24829EF984B5}" type="sibTrans" cxnId="{5E58A325-4666-4B67-AA13-C6D9C9AE7C0F}">
      <dgm:prSet/>
      <dgm:spPr/>
      <dgm:t>
        <a:bodyPr/>
        <a:lstStyle/>
        <a:p>
          <a:pPr algn="ctr">
            <a:lnSpc>
              <a:spcPct val="100000"/>
            </a:lnSpc>
          </a:pPr>
          <a:endParaRPr lang="en-US" sz="1800" b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85970AFC-1532-432C-B309-BD5F4288DC3D}" type="pres">
      <dgm:prSet presAssocID="{74FECCF8-A123-4125-9974-3D297ABD2A40}" presName="linear" presStyleCnt="0">
        <dgm:presLayoutVars>
          <dgm:dir/>
          <dgm:animLvl val="lvl"/>
          <dgm:resizeHandles val="exact"/>
        </dgm:presLayoutVars>
      </dgm:prSet>
      <dgm:spPr/>
    </dgm:pt>
    <dgm:pt modelId="{D06AD850-F77C-479B-8566-8F06095E8EA6}" type="pres">
      <dgm:prSet presAssocID="{FF8157EC-2C8E-457D-9F72-55A1C3122DA3}" presName="parentLin" presStyleCnt="0"/>
      <dgm:spPr/>
    </dgm:pt>
    <dgm:pt modelId="{DFB09E20-460A-455F-87A0-111171C5AD4E}" type="pres">
      <dgm:prSet presAssocID="{FF8157EC-2C8E-457D-9F72-55A1C3122DA3}" presName="parentLeftMargin" presStyleLbl="node1" presStyleIdx="0" presStyleCnt="3"/>
      <dgm:spPr>
        <a:prstGeom prst="round2SameRect">
          <a:avLst>
            <a:gd name="adj1" fmla="val 10500"/>
            <a:gd name="adj2" fmla="val 0"/>
          </a:avLst>
        </a:prstGeom>
      </dgm:spPr>
    </dgm:pt>
    <dgm:pt modelId="{05A3C1BF-8D14-4F51-B37F-34B75BD724CD}" type="pres">
      <dgm:prSet presAssocID="{FF8157EC-2C8E-457D-9F72-55A1C3122DA3}" presName="parentText" presStyleLbl="node1" presStyleIdx="0" presStyleCnt="3" custScaleX="137585" custLinFactNeighborX="-23077" custLinFactNeighborY="12826">
        <dgm:presLayoutVars>
          <dgm:chMax val="0"/>
          <dgm:bulletEnabled val="1"/>
        </dgm:presLayoutVars>
      </dgm:prSet>
      <dgm:spPr/>
    </dgm:pt>
    <dgm:pt modelId="{6A4298D9-D260-4C26-9947-A80F0A51F1D1}" type="pres">
      <dgm:prSet presAssocID="{FF8157EC-2C8E-457D-9F72-55A1C3122DA3}" presName="negativeSpace" presStyleCnt="0"/>
      <dgm:spPr/>
    </dgm:pt>
    <dgm:pt modelId="{E4AE73D9-D1BA-41A9-8EE1-034FFFB6BE82}" type="pres">
      <dgm:prSet presAssocID="{FF8157EC-2C8E-457D-9F72-55A1C3122DA3}" presName="childText" presStyleLbl="conFgAcc1" presStyleIdx="0" presStyleCnt="3">
        <dgm:presLayoutVars>
          <dgm:bulletEnabled val="1"/>
        </dgm:presLayoutVars>
      </dgm:prSet>
      <dgm:spPr/>
    </dgm:pt>
    <dgm:pt modelId="{7B05A0F7-E52D-42BB-A0A4-7FD816AF5C84}" type="pres">
      <dgm:prSet presAssocID="{A64E6EEB-57EC-41C2-83DF-08F89572EFBF}" presName="spaceBetweenRectangles" presStyleCnt="0"/>
      <dgm:spPr/>
    </dgm:pt>
    <dgm:pt modelId="{1F2965C4-497F-4A0A-8695-CC97D6D80161}" type="pres">
      <dgm:prSet presAssocID="{4D8CFF88-911C-48EE-A539-191CEC565CF0}" presName="parentLin" presStyleCnt="0"/>
      <dgm:spPr/>
    </dgm:pt>
    <dgm:pt modelId="{D85C4586-DFCD-4E5F-BA47-D7D8DFEC20F4}" type="pres">
      <dgm:prSet presAssocID="{4D8CFF88-911C-48EE-A539-191CEC565CF0}" presName="parentLeftMargin" presStyleLbl="node1" presStyleIdx="0" presStyleCnt="3"/>
      <dgm:spPr>
        <a:prstGeom prst="round2SameRect">
          <a:avLst>
            <a:gd name="adj1" fmla="val 10500"/>
            <a:gd name="adj2" fmla="val 0"/>
          </a:avLst>
        </a:prstGeom>
      </dgm:spPr>
    </dgm:pt>
    <dgm:pt modelId="{F7AAFCDE-41A5-40DD-AC96-5856FF5A3D55}" type="pres">
      <dgm:prSet presAssocID="{4D8CFF88-911C-48EE-A539-191CEC565CF0}" presName="parentText" presStyleLbl="node1" presStyleIdx="1" presStyleCnt="3" custScaleX="171697" custScaleY="129383" custLinFactX="7254" custLinFactNeighborX="100000" custLinFactNeighborY="2213">
        <dgm:presLayoutVars>
          <dgm:chMax val="0"/>
          <dgm:bulletEnabled val="1"/>
        </dgm:presLayoutVars>
      </dgm:prSet>
      <dgm:spPr/>
    </dgm:pt>
    <dgm:pt modelId="{26FD9584-1BCA-4782-8168-6FC902EBF342}" type="pres">
      <dgm:prSet presAssocID="{4D8CFF88-911C-48EE-A539-191CEC565CF0}" presName="negativeSpace" presStyleCnt="0"/>
      <dgm:spPr/>
    </dgm:pt>
    <dgm:pt modelId="{ABEF514A-28E4-4152-B169-B3B8AE2D5CC0}" type="pres">
      <dgm:prSet presAssocID="{4D8CFF88-911C-48EE-A539-191CEC565CF0}" presName="childText" presStyleLbl="conFgAcc1" presStyleIdx="1" presStyleCnt="3">
        <dgm:presLayoutVars>
          <dgm:bulletEnabled val="1"/>
        </dgm:presLayoutVars>
      </dgm:prSet>
      <dgm:spPr/>
    </dgm:pt>
    <dgm:pt modelId="{4C33690F-3646-4946-9F55-15F68849009D}" type="pres">
      <dgm:prSet presAssocID="{55D6275C-5CC2-4E96-9DF7-62420970E64C}" presName="spaceBetweenRectangles" presStyleCnt="0"/>
      <dgm:spPr/>
    </dgm:pt>
    <dgm:pt modelId="{D8713359-1533-40A9-B5E9-47B3E59793DE}" type="pres">
      <dgm:prSet presAssocID="{E75D04E1-9B9B-4EFC-AE75-FCC7EB3EC114}" presName="parentLin" presStyleCnt="0"/>
      <dgm:spPr/>
    </dgm:pt>
    <dgm:pt modelId="{B1F90CC6-81B1-43E4-8C41-72665BA9A56A}" type="pres">
      <dgm:prSet presAssocID="{E75D04E1-9B9B-4EFC-AE75-FCC7EB3EC114}" presName="parentLeftMargin" presStyleLbl="node1" presStyleIdx="1" presStyleCnt="3"/>
      <dgm:spPr>
        <a:prstGeom prst="round2SameRect">
          <a:avLst>
            <a:gd name="adj1" fmla="val 10500"/>
            <a:gd name="adj2" fmla="val 0"/>
          </a:avLst>
        </a:prstGeom>
      </dgm:spPr>
    </dgm:pt>
    <dgm:pt modelId="{9EC06A82-796B-4AF1-93ED-70415FC5094E}" type="pres">
      <dgm:prSet presAssocID="{E75D04E1-9B9B-4EFC-AE75-FCC7EB3EC114}" presName="parentText" presStyleLbl="node1" presStyleIdx="2" presStyleCnt="3" custScaleX="171697" custScaleY="91155" custLinFactNeighborX="-27251" custLinFactNeighborY="120">
        <dgm:presLayoutVars>
          <dgm:chMax val="0"/>
          <dgm:bulletEnabled val="1"/>
        </dgm:presLayoutVars>
      </dgm:prSet>
      <dgm:spPr/>
    </dgm:pt>
    <dgm:pt modelId="{3F8ECCA2-6025-404F-8E33-93E881BA8549}" type="pres">
      <dgm:prSet presAssocID="{E75D04E1-9B9B-4EFC-AE75-FCC7EB3EC114}" presName="negativeSpace" presStyleCnt="0"/>
      <dgm:spPr/>
    </dgm:pt>
    <dgm:pt modelId="{F9BE3511-FEDE-4609-AC09-8AD3B48A9C27}" type="pres">
      <dgm:prSet presAssocID="{E75D04E1-9B9B-4EFC-AE75-FCC7EB3EC11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E58A325-4666-4B67-AA13-C6D9C9AE7C0F}" srcId="{74FECCF8-A123-4125-9974-3D297ABD2A40}" destId="{E75D04E1-9B9B-4EFC-AE75-FCC7EB3EC114}" srcOrd="2" destOrd="0" parTransId="{44BA403D-4C3E-423E-81BA-378C588C3BB4}" sibTransId="{9E7A0D22-8B3A-450C-95AE-24829EF984B5}"/>
    <dgm:cxn modelId="{22EFF42C-4B30-4E57-9771-6150E470D720}" type="presOf" srcId="{FF8157EC-2C8E-457D-9F72-55A1C3122DA3}" destId="{05A3C1BF-8D14-4F51-B37F-34B75BD724CD}" srcOrd="1" destOrd="0" presId="urn:microsoft.com/office/officeart/2005/8/layout/list1"/>
    <dgm:cxn modelId="{D9BE662F-AAB3-4D16-B4BB-78305DDAB30B}" type="presOf" srcId="{FF8157EC-2C8E-457D-9F72-55A1C3122DA3}" destId="{DFB09E20-460A-455F-87A0-111171C5AD4E}" srcOrd="0" destOrd="0" presId="urn:microsoft.com/office/officeart/2005/8/layout/list1"/>
    <dgm:cxn modelId="{87877D40-C468-4931-A87A-CF8FBCDCB902}" srcId="{74FECCF8-A123-4125-9974-3D297ABD2A40}" destId="{4D8CFF88-911C-48EE-A539-191CEC565CF0}" srcOrd="1" destOrd="0" parTransId="{D218EE73-F712-47F9-8C20-1B52280A09B3}" sibTransId="{55D6275C-5CC2-4E96-9DF7-62420970E64C}"/>
    <dgm:cxn modelId="{B8CF825E-6EB7-4240-8227-B821E78F6666}" type="presOf" srcId="{E75D04E1-9B9B-4EFC-AE75-FCC7EB3EC114}" destId="{B1F90CC6-81B1-43E4-8C41-72665BA9A56A}" srcOrd="0" destOrd="0" presId="urn:microsoft.com/office/officeart/2005/8/layout/list1"/>
    <dgm:cxn modelId="{97500958-FCE6-4429-B445-5F17C05633FE}" type="presOf" srcId="{4D8CFF88-911C-48EE-A539-191CEC565CF0}" destId="{F7AAFCDE-41A5-40DD-AC96-5856FF5A3D55}" srcOrd="1" destOrd="0" presId="urn:microsoft.com/office/officeart/2005/8/layout/list1"/>
    <dgm:cxn modelId="{8C3A9089-860B-4091-ACB3-F3ADCB3EC545}" type="presOf" srcId="{74FECCF8-A123-4125-9974-3D297ABD2A40}" destId="{85970AFC-1532-432C-B309-BD5F4288DC3D}" srcOrd="0" destOrd="0" presId="urn:microsoft.com/office/officeart/2005/8/layout/list1"/>
    <dgm:cxn modelId="{8C2458CD-5B8E-41DB-9819-8F56F453CA24}" srcId="{74FECCF8-A123-4125-9974-3D297ABD2A40}" destId="{FF8157EC-2C8E-457D-9F72-55A1C3122DA3}" srcOrd="0" destOrd="0" parTransId="{A9C32DD9-0862-4B02-8078-2C6D0141B613}" sibTransId="{A64E6EEB-57EC-41C2-83DF-08F89572EFBF}"/>
    <dgm:cxn modelId="{8B6F45DC-95B6-4133-B6F1-0BAF1B0DA50A}" type="presOf" srcId="{4D8CFF88-911C-48EE-A539-191CEC565CF0}" destId="{D85C4586-DFCD-4E5F-BA47-D7D8DFEC20F4}" srcOrd="0" destOrd="0" presId="urn:microsoft.com/office/officeart/2005/8/layout/list1"/>
    <dgm:cxn modelId="{8605E3F2-E6B2-449C-B567-FFBC83DE817B}" type="presOf" srcId="{E75D04E1-9B9B-4EFC-AE75-FCC7EB3EC114}" destId="{9EC06A82-796B-4AF1-93ED-70415FC5094E}" srcOrd="1" destOrd="0" presId="urn:microsoft.com/office/officeart/2005/8/layout/list1"/>
    <dgm:cxn modelId="{18580FEA-F4A4-44AE-9EF5-56285414FC70}" type="presParOf" srcId="{85970AFC-1532-432C-B309-BD5F4288DC3D}" destId="{D06AD850-F77C-479B-8566-8F06095E8EA6}" srcOrd="0" destOrd="0" presId="urn:microsoft.com/office/officeart/2005/8/layout/list1"/>
    <dgm:cxn modelId="{7C0D790E-1AD1-46D6-98FA-38EA04098EDB}" type="presParOf" srcId="{D06AD850-F77C-479B-8566-8F06095E8EA6}" destId="{DFB09E20-460A-455F-87A0-111171C5AD4E}" srcOrd="0" destOrd="0" presId="urn:microsoft.com/office/officeart/2005/8/layout/list1"/>
    <dgm:cxn modelId="{4079690A-3FC2-4956-9851-41D930707E97}" type="presParOf" srcId="{D06AD850-F77C-479B-8566-8F06095E8EA6}" destId="{05A3C1BF-8D14-4F51-B37F-34B75BD724CD}" srcOrd="1" destOrd="0" presId="urn:microsoft.com/office/officeart/2005/8/layout/list1"/>
    <dgm:cxn modelId="{FD29D7CC-61A8-498B-B135-46D7B47B4BC9}" type="presParOf" srcId="{85970AFC-1532-432C-B309-BD5F4288DC3D}" destId="{6A4298D9-D260-4C26-9947-A80F0A51F1D1}" srcOrd="1" destOrd="0" presId="urn:microsoft.com/office/officeart/2005/8/layout/list1"/>
    <dgm:cxn modelId="{714FF0E1-03E9-4CC1-8040-FEAE14EB4970}" type="presParOf" srcId="{85970AFC-1532-432C-B309-BD5F4288DC3D}" destId="{E4AE73D9-D1BA-41A9-8EE1-034FFFB6BE82}" srcOrd="2" destOrd="0" presId="urn:microsoft.com/office/officeart/2005/8/layout/list1"/>
    <dgm:cxn modelId="{D0EB1A16-557A-464D-B064-E3A862671DC0}" type="presParOf" srcId="{85970AFC-1532-432C-B309-BD5F4288DC3D}" destId="{7B05A0F7-E52D-42BB-A0A4-7FD816AF5C84}" srcOrd="3" destOrd="0" presId="urn:microsoft.com/office/officeart/2005/8/layout/list1"/>
    <dgm:cxn modelId="{71B2AAF8-FF3F-4EBB-BFEC-C90F14DFCA26}" type="presParOf" srcId="{85970AFC-1532-432C-B309-BD5F4288DC3D}" destId="{1F2965C4-497F-4A0A-8695-CC97D6D80161}" srcOrd="4" destOrd="0" presId="urn:microsoft.com/office/officeart/2005/8/layout/list1"/>
    <dgm:cxn modelId="{601F141B-7A10-407D-BC5C-B713855B847B}" type="presParOf" srcId="{1F2965C4-497F-4A0A-8695-CC97D6D80161}" destId="{D85C4586-DFCD-4E5F-BA47-D7D8DFEC20F4}" srcOrd="0" destOrd="0" presId="urn:microsoft.com/office/officeart/2005/8/layout/list1"/>
    <dgm:cxn modelId="{664B2D4D-1FA8-44CD-B536-5153AC08D82A}" type="presParOf" srcId="{1F2965C4-497F-4A0A-8695-CC97D6D80161}" destId="{F7AAFCDE-41A5-40DD-AC96-5856FF5A3D55}" srcOrd="1" destOrd="0" presId="urn:microsoft.com/office/officeart/2005/8/layout/list1"/>
    <dgm:cxn modelId="{A4E3D203-4029-47D1-87B0-B705D4F822B4}" type="presParOf" srcId="{85970AFC-1532-432C-B309-BD5F4288DC3D}" destId="{26FD9584-1BCA-4782-8168-6FC902EBF342}" srcOrd="5" destOrd="0" presId="urn:microsoft.com/office/officeart/2005/8/layout/list1"/>
    <dgm:cxn modelId="{94C6CCA4-0D21-4FC9-8216-007B4FC0EADF}" type="presParOf" srcId="{85970AFC-1532-432C-B309-BD5F4288DC3D}" destId="{ABEF514A-28E4-4152-B169-B3B8AE2D5CC0}" srcOrd="6" destOrd="0" presId="urn:microsoft.com/office/officeart/2005/8/layout/list1"/>
    <dgm:cxn modelId="{74168A2C-3D42-4BEA-99C7-E5932D5FC842}" type="presParOf" srcId="{85970AFC-1532-432C-B309-BD5F4288DC3D}" destId="{4C33690F-3646-4946-9F55-15F68849009D}" srcOrd="7" destOrd="0" presId="urn:microsoft.com/office/officeart/2005/8/layout/list1"/>
    <dgm:cxn modelId="{89BDA785-BA3B-4AE6-B749-6B9E0B603BB3}" type="presParOf" srcId="{85970AFC-1532-432C-B309-BD5F4288DC3D}" destId="{D8713359-1533-40A9-B5E9-47B3E59793DE}" srcOrd="8" destOrd="0" presId="urn:microsoft.com/office/officeart/2005/8/layout/list1"/>
    <dgm:cxn modelId="{31E12231-C343-423C-9F58-D236D9889A69}" type="presParOf" srcId="{D8713359-1533-40A9-B5E9-47B3E59793DE}" destId="{B1F90CC6-81B1-43E4-8C41-72665BA9A56A}" srcOrd="0" destOrd="0" presId="urn:microsoft.com/office/officeart/2005/8/layout/list1"/>
    <dgm:cxn modelId="{5D599FC6-DD32-41A4-B3FD-E4A47CA18634}" type="presParOf" srcId="{D8713359-1533-40A9-B5E9-47B3E59793DE}" destId="{9EC06A82-796B-4AF1-93ED-70415FC5094E}" srcOrd="1" destOrd="0" presId="urn:microsoft.com/office/officeart/2005/8/layout/list1"/>
    <dgm:cxn modelId="{E303BBE7-BD97-4A35-ACE8-5F2FF595031C}" type="presParOf" srcId="{85970AFC-1532-432C-B309-BD5F4288DC3D}" destId="{3F8ECCA2-6025-404F-8E33-93E881BA8549}" srcOrd="9" destOrd="0" presId="urn:microsoft.com/office/officeart/2005/8/layout/list1"/>
    <dgm:cxn modelId="{33CCDDEF-D012-47DF-9BBE-778ED0CABA72}" type="presParOf" srcId="{85970AFC-1532-432C-B309-BD5F4288DC3D}" destId="{F9BE3511-FEDE-4609-AC09-8AD3B48A9C2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E1EEBC-17B0-49CE-BC26-FFA98726D2D9}">
      <dsp:nvSpPr>
        <dsp:cNvPr id="0" name=""/>
        <dsp:cNvSpPr/>
      </dsp:nvSpPr>
      <dsp:spPr>
        <a:xfrm>
          <a:off x="3441115" y="671315"/>
          <a:ext cx="4571197" cy="4571197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A4C96-D0C1-44E6-B02E-7C2C1BD80296}">
      <dsp:nvSpPr>
        <dsp:cNvPr id="0" name=""/>
        <dsp:cNvSpPr/>
      </dsp:nvSpPr>
      <dsp:spPr>
        <a:xfrm>
          <a:off x="3441115" y="671315"/>
          <a:ext cx="4571197" cy="4571197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chemeClr val="accent5">
            <a:hueOff val="11540859"/>
            <a:satOff val="-4122"/>
            <a:lumOff val="661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BD827E-5DD3-4CB6-AFD8-23CC86ED9013}">
      <dsp:nvSpPr>
        <dsp:cNvPr id="0" name=""/>
        <dsp:cNvSpPr/>
      </dsp:nvSpPr>
      <dsp:spPr>
        <a:xfrm>
          <a:off x="3441115" y="671315"/>
          <a:ext cx="4571197" cy="4571197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chemeClr val="accent5">
            <a:hueOff val="7693906"/>
            <a:satOff val="-2748"/>
            <a:lumOff val="441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203A6-A442-4FE0-A973-AAD5712D69D8}">
      <dsp:nvSpPr>
        <dsp:cNvPr id="0" name=""/>
        <dsp:cNvSpPr/>
      </dsp:nvSpPr>
      <dsp:spPr>
        <a:xfrm>
          <a:off x="3441115" y="671315"/>
          <a:ext cx="4571197" cy="4571197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chemeClr val="accent5">
            <a:hueOff val="3846953"/>
            <a:satOff val="-1374"/>
            <a:lumOff val="22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2F103-6EF3-4F41-AB93-2D4B7D85887F}">
      <dsp:nvSpPr>
        <dsp:cNvPr id="0" name=""/>
        <dsp:cNvSpPr/>
      </dsp:nvSpPr>
      <dsp:spPr>
        <a:xfrm>
          <a:off x="3441115" y="671315"/>
          <a:ext cx="4571197" cy="4571197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8BDDD6-F40D-4FD3-A515-75477056FF36}">
      <dsp:nvSpPr>
        <dsp:cNvPr id="0" name=""/>
        <dsp:cNvSpPr/>
      </dsp:nvSpPr>
      <dsp:spPr>
        <a:xfrm>
          <a:off x="4674214" y="1904414"/>
          <a:ext cx="2105000" cy="21050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300" b="1" kern="1200" dirty="0">
              <a:solidFill>
                <a:schemeClr val="tx1"/>
              </a:solidFill>
              <a:cs typeface="B Titr" panose="00000700000000000000" pitchFamily="2" charset="-78"/>
            </a:rPr>
            <a:t>1- </a:t>
          </a:r>
          <a:r>
            <a:rPr lang="ar-SA" sz="2300" b="1" kern="1200" dirty="0">
              <a:solidFill>
                <a:schemeClr val="tx1"/>
              </a:solidFill>
              <a:cs typeface="B Titr" panose="00000700000000000000" pitchFamily="2" charset="-78"/>
            </a:rPr>
            <a:t>طراحی پنج عنوان پوستر </a:t>
          </a:r>
          <a:endParaRPr lang="en-US" sz="23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4982484" y="2212684"/>
        <a:ext cx="1488460" cy="1488460"/>
      </dsp:txXfrm>
    </dsp:sp>
    <dsp:sp modelId="{EA85D841-570C-43AE-BE11-50C1FFBF1355}">
      <dsp:nvSpPr>
        <dsp:cNvPr id="0" name=""/>
        <dsp:cNvSpPr/>
      </dsp:nvSpPr>
      <dsp:spPr>
        <a:xfrm>
          <a:off x="4696178" y="-125619"/>
          <a:ext cx="2061073" cy="169996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b="1" kern="1200" dirty="0">
              <a:cs typeface="B Titr" panose="00000700000000000000" pitchFamily="2" charset="-78"/>
            </a:rPr>
            <a:t>فروش مواد دخانی به افراد زیر 18 سال ممنوع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4998015" y="123335"/>
        <a:ext cx="1457399" cy="1202054"/>
      </dsp:txXfrm>
    </dsp:sp>
    <dsp:sp modelId="{17FC5A50-7B87-4A33-B887-48BACB113582}">
      <dsp:nvSpPr>
        <dsp:cNvPr id="0" name=""/>
        <dsp:cNvSpPr/>
      </dsp:nvSpPr>
      <dsp:spPr>
        <a:xfrm>
          <a:off x="6892267" y="1322725"/>
          <a:ext cx="1915461" cy="1888585"/>
        </a:xfrm>
        <a:prstGeom prst="ellipse">
          <a:avLst/>
        </a:prstGeom>
        <a:solidFill>
          <a:schemeClr val="accent5">
            <a:hueOff val="3846953"/>
            <a:satOff val="-1374"/>
            <a:lumOff val="220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400" b="1" kern="1200" dirty="0">
              <a:cs typeface="B Titr" panose="00000700000000000000" pitchFamily="2" charset="-78"/>
            </a:rPr>
            <a:t>عرضه مواد دخانی در معرض دید و یا استفاده از استندهای فروش مواد دخانی ممنو</a:t>
          </a:r>
          <a:r>
            <a:rPr lang="fa-IR" sz="1400" b="1" kern="1200" dirty="0">
              <a:cs typeface="B Titr" panose="00000700000000000000" pitchFamily="2" charset="-78"/>
            </a:rPr>
            <a:t>ع</a:t>
          </a:r>
          <a:r>
            <a:rPr lang="ar-SA" sz="1400" b="1" kern="1200" dirty="0">
              <a:cs typeface="B Titr" panose="00000700000000000000" pitchFamily="2" charset="-78"/>
            </a:rPr>
            <a:t> است </a:t>
          </a:r>
          <a:endParaRPr lang="en-US" sz="1400" kern="1200" dirty="0">
            <a:cs typeface="B Titr" panose="00000700000000000000" pitchFamily="2" charset="-78"/>
          </a:endParaRPr>
        </a:p>
      </dsp:txBody>
      <dsp:txXfrm>
        <a:off x="7172780" y="1599302"/>
        <a:ext cx="1354435" cy="1335431"/>
      </dsp:txXfrm>
    </dsp:sp>
    <dsp:sp modelId="{CBF3D239-5863-4093-BDDB-9596DAA5FC77}">
      <dsp:nvSpPr>
        <dsp:cNvPr id="0" name=""/>
        <dsp:cNvSpPr/>
      </dsp:nvSpPr>
      <dsp:spPr>
        <a:xfrm>
          <a:off x="6062134" y="3888565"/>
          <a:ext cx="1953684" cy="1749044"/>
        </a:xfrm>
        <a:prstGeom prst="ellipse">
          <a:avLst/>
        </a:prstGeom>
        <a:solidFill>
          <a:schemeClr val="accent5">
            <a:hueOff val="7693906"/>
            <a:satOff val="-2748"/>
            <a:lumOff val="441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b="1" kern="1200" dirty="0">
              <a:cs typeface="B Titr" panose="00000700000000000000" pitchFamily="2" charset="-78"/>
            </a:rPr>
            <a:t>فروش سیگار به صورت فله ای، باز و نخی ممنوع است 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6348244" y="4144707"/>
        <a:ext cx="1381464" cy="1236760"/>
      </dsp:txXfrm>
    </dsp:sp>
    <dsp:sp modelId="{E0C4A29D-F866-4E77-8EAE-B79433712769}">
      <dsp:nvSpPr>
        <dsp:cNvPr id="0" name=""/>
        <dsp:cNvSpPr/>
      </dsp:nvSpPr>
      <dsp:spPr>
        <a:xfrm>
          <a:off x="3409246" y="3843049"/>
          <a:ext cx="2010414" cy="1840077"/>
        </a:xfrm>
        <a:prstGeom prst="ellipse">
          <a:avLst/>
        </a:prstGeom>
        <a:solidFill>
          <a:schemeClr val="accent5">
            <a:hueOff val="11540859"/>
            <a:satOff val="-4122"/>
            <a:lumOff val="661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200" b="1" kern="1200" dirty="0">
              <a:cs typeface="B Titr" panose="00000700000000000000" pitchFamily="2" charset="-78"/>
            </a:rPr>
            <a:t>فروش مواد دخانی در فاصله 100 متری از مدارس ، اماکن فرهنگی، ورزشی و آموزشی ممنوع است </a:t>
          </a:r>
          <a:endParaRPr lang="en-US" sz="1200" kern="1200" dirty="0">
            <a:cs typeface="B Titr" panose="00000700000000000000" pitchFamily="2" charset="-78"/>
          </a:endParaRPr>
        </a:p>
      </dsp:txBody>
      <dsp:txXfrm>
        <a:off x="3703664" y="4112522"/>
        <a:ext cx="1421578" cy="1301131"/>
      </dsp:txXfrm>
    </dsp:sp>
    <dsp:sp modelId="{5BB3F40F-738D-4D50-ACE6-644680FD36E0}">
      <dsp:nvSpPr>
        <dsp:cNvPr id="0" name=""/>
        <dsp:cNvSpPr/>
      </dsp:nvSpPr>
      <dsp:spPr>
        <a:xfrm>
          <a:off x="2673070" y="1326062"/>
          <a:ext cx="1860721" cy="1881910"/>
        </a:xfrm>
        <a:prstGeom prst="ellipse">
          <a:avLst/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400" b="1" kern="1200" dirty="0">
              <a:cs typeface="B Titr" panose="00000700000000000000" pitchFamily="2" charset="-78"/>
            </a:rPr>
            <a:t>فروش أقلام دخانی الکترونیک شامل سیگار الکترونیکی، ویپ و ... ممنوع است.)</a:t>
          </a:r>
          <a:endParaRPr lang="en-US" sz="1400" kern="1200" dirty="0">
            <a:cs typeface="B Titr" panose="00000700000000000000" pitchFamily="2" charset="-78"/>
          </a:endParaRPr>
        </a:p>
      </dsp:txBody>
      <dsp:txXfrm>
        <a:off x="2945566" y="1601661"/>
        <a:ext cx="1315729" cy="13307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C1C510-D11D-40E7-BEB3-CC189AE1EDF2}">
      <dsp:nvSpPr>
        <dsp:cNvPr id="0" name=""/>
        <dsp:cNvSpPr/>
      </dsp:nvSpPr>
      <dsp:spPr>
        <a:xfrm>
          <a:off x="2967869" y="1337596"/>
          <a:ext cx="4720970" cy="472097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3392EE-3AE7-4961-99CB-6587E322A5F3}">
      <dsp:nvSpPr>
        <dsp:cNvPr id="0" name=""/>
        <dsp:cNvSpPr/>
      </dsp:nvSpPr>
      <dsp:spPr>
        <a:xfrm>
          <a:off x="3125077" y="1495134"/>
          <a:ext cx="4406082" cy="440589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600" b="1" kern="1200" dirty="0">
              <a:cs typeface="B Titr" panose="00000700000000000000" pitchFamily="2" charset="-78"/>
            </a:rPr>
            <a:t>2-چاپ 25 هزار پوستر طراحی شده و توزیع در بین شهرستانهای تحت پوشش</a:t>
          </a:r>
          <a:endParaRPr lang="en-US" sz="3600" kern="1200" dirty="0">
            <a:cs typeface="B Titr" panose="00000700000000000000" pitchFamily="2" charset="-78"/>
          </a:endParaRPr>
        </a:p>
      </dsp:txBody>
      <dsp:txXfrm>
        <a:off x="3754855" y="2124547"/>
        <a:ext cx="3147471" cy="31470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C8C08-03FE-41B7-990E-A93A257745D0}">
      <dsp:nvSpPr>
        <dsp:cNvPr id="0" name=""/>
        <dsp:cNvSpPr/>
      </dsp:nvSpPr>
      <dsp:spPr>
        <a:xfrm>
          <a:off x="0" y="489534"/>
          <a:ext cx="93472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AE1DCE-4D1C-4E66-9C1D-0E22148C368A}">
      <dsp:nvSpPr>
        <dsp:cNvPr id="0" name=""/>
        <dsp:cNvSpPr/>
      </dsp:nvSpPr>
      <dsp:spPr>
        <a:xfrm>
          <a:off x="402032" y="228745"/>
          <a:ext cx="8473171" cy="765787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311" tIns="0" rIns="247311" bIns="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2400" b="0" i="0" u="none" strike="noStrike" kern="1200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نظارت و بازدیدهای روتین، طرح تشدید و ساعات غیر اداری</a:t>
          </a:r>
          <a:endParaRPr lang="en-US" sz="2400" b="0" kern="1200" dirty="0"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39415" y="266128"/>
        <a:ext cx="8398405" cy="691021"/>
      </dsp:txXfrm>
    </dsp:sp>
    <dsp:sp modelId="{E4AE73D9-D1BA-41A9-8EE1-034FFFB6BE82}">
      <dsp:nvSpPr>
        <dsp:cNvPr id="0" name=""/>
        <dsp:cNvSpPr/>
      </dsp:nvSpPr>
      <dsp:spPr>
        <a:xfrm>
          <a:off x="0" y="1487454"/>
          <a:ext cx="93472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242183"/>
              <a:satOff val="-6378"/>
              <a:lumOff val="181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A3C1BF-8D14-4F51-B37F-34B75BD724CD}">
      <dsp:nvSpPr>
        <dsp:cNvPr id="0" name=""/>
        <dsp:cNvSpPr/>
      </dsp:nvSpPr>
      <dsp:spPr>
        <a:xfrm>
          <a:off x="402032" y="1303033"/>
          <a:ext cx="8473171" cy="64944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242183"/>
                <a:satOff val="-6378"/>
                <a:lumOff val="181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242183"/>
                <a:satOff val="-6378"/>
                <a:lumOff val="181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242183"/>
                <a:satOff val="-6378"/>
                <a:lumOff val="181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311" tIns="0" rIns="247311" bIns="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2800" b="0" i="0" u="none" strike="noStrike" kern="1200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تشکیل تیم های بازرسی مشترک</a:t>
          </a:r>
          <a:endParaRPr lang="en-US" sz="2800" b="0" kern="1200" dirty="0"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33735" y="1334736"/>
        <a:ext cx="8409765" cy="586034"/>
      </dsp:txXfrm>
    </dsp:sp>
    <dsp:sp modelId="{ABEF514A-28E4-4152-B169-B3B8AE2D5CC0}">
      <dsp:nvSpPr>
        <dsp:cNvPr id="0" name=""/>
        <dsp:cNvSpPr/>
      </dsp:nvSpPr>
      <dsp:spPr>
        <a:xfrm>
          <a:off x="0" y="2485374"/>
          <a:ext cx="93472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484365"/>
              <a:satOff val="-12755"/>
              <a:lumOff val="3622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AAFCDE-41A5-40DD-AC96-5856FF5A3D55}">
      <dsp:nvSpPr>
        <dsp:cNvPr id="0" name=""/>
        <dsp:cNvSpPr/>
      </dsp:nvSpPr>
      <dsp:spPr>
        <a:xfrm>
          <a:off x="402032" y="2260973"/>
          <a:ext cx="8473171" cy="64944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484365"/>
                <a:satOff val="-12755"/>
                <a:lumOff val="362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484365"/>
                <a:satOff val="-12755"/>
                <a:lumOff val="362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484365"/>
                <a:satOff val="-12755"/>
                <a:lumOff val="362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311" tIns="0" rIns="247311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2400" b="0" i="0" u="none" strike="noStrike" kern="1200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برخورد با اماکن متخلف عرضه کننده (صدور اخطار-پلمپ)</a:t>
          </a:r>
          <a:endParaRPr lang="en-US" sz="2400" b="0" kern="1200" dirty="0"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33735" y="2292676"/>
        <a:ext cx="8409765" cy="586034"/>
      </dsp:txXfrm>
    </dsp:sp>
    <dsp:sp modelId="{79C7FFFC-9F04-423A-B4D5-FC759EED3CBB}">
      <dsp:nvSpPr>
        <dsp:cNvPr id="0" name=""/>
        <dsp:cNvSpPr/>
      </dsp:nvSpPr>
      <dsp:spPr>
        <a:xfrm>
          <a:off x="0" y="3483294"/>
          <a:ext cx="93472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484365"/>
              <a:satOff val="-12755"/>
              <a:lumOff val="3622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165036-BE49-4110-96E9-D9D221D75F57}">
      <dsp:nvSpPr>
        <dsp:cNvPr id="0" name=""/>
        <dsp:cNvSpPr/>
      </dsp:nvSpPr>
      <dsp:spPr>
        <a:xfrm>
          <a:off x="393568" y="3195891"/>
          <a:ext cx="8473171" cy="64944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484365"/>
                <a:satOff val="-12755"/>
                <a:lumOff val="362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484365"/>
                <a:satOff val="-12755"/>
                <a:lumOff val="362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484365"/>
                <a:satOff val="-12755"/>
                <a:lumOff val="362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311" tIns="0" rIns="247311" bIns="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2800" b="0" i="0" u="none" strike="noStrike" kern="1200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ارجاع به مراجع قضایی </a:t>
          </a:r>
          <a:endParaRPr lang="en-US" sz="2800" b="0" kern="1200" dirty="0"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25271" y="3227594"/>
        <a:ext cx="8409765" cy="586034"/>
      </dsp:txXfrm>
    </dsp:sp>
    <dsp:sp modelId="{4F15543D-8CA1-47E6-AD5E-6722B2D0282D}">
      <dsp:nvSpPr>
        <dsp:cNvPr id="0" name=""/>
        <dsp:cNvSpPr/>
      </dsp:nvSpPr>
      <dsp:spPr>
        <a:xfrm>
          <a:off x="0" y="4738996"/>
          <a:ext cx="93472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242183"/>
              <a:satOff val="-6378"/>
              <a:lumOff val="181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59C5F9-6BF6-4BC0-A7B1-5FAC1F8814C8}">
      <dsp:nvSpPr>
        <dsp:cNvPr id="0" name=""/>
        <dsp:cNvSpPr/>
      </dsp:nvSpPr>
      <dsp:spPr>
        <a:xfrm>
          <a:off x="502538" y="4256625"/>
          <a:ext cx="8262420" cy="907222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242183"/>
                <a:satOff val="-6378"/>
                <a:lumOff val="181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242183"/>
                <a:satOff val="-6378"/>
                <a:lumOff val="181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242183"/>
                <a:satOff val="-6378"/>
                <a:lumOff val="181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311" tIns="0" rIns="247311" bIns="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0" kern="1200" dirty="0">
              <a:cs typeface="B Titr" panose="00000700000000000000" pitchFamily="2" charset="-78"/>
            </a:rPr>
            <a:t> </a:t>
          </a:r>
          <a:r>
            <a:rPr kumimoji="0" lang="fa-IR" sz="2000" b="0" i="0" u="none" strike="noStrike" kern="1200" cap="none" spc="0" normalizeH="0" baseline="0" noProof="0" dirty="0">
              <a:ln/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نصب تابلو های هشدار دهنده ممنوعیت استعمال دخانیات در اماکن عمومی و مراکز تهیه و توزیع مواد غذایی</a:t>
          </a:r>
          <a:endParaRPr lang="en-US" sz="2000" b="0" kern="1200" dirty="0"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546825" y="4300912"/>
        <a:ext cx="8173846" cy="8186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C8C08-03FE-41B7-990E-A93A257745D0}">
      <dsp:nvSpPr>
        <dsp:cNvPr id="0" name=""/>
        <dsp:cNvSpPr/>
      </dsp:nvSpPr>
      <dsp:spPr>
        <a:xfrm>
          <a:off x="0" y="285994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AE1DCE-4D1C-4E66-9C1D-0E22148C368A}">
      <dsp:nvSpPr>
        <dsp:cNvPr id="0" name=""/>
        <dsp:cNvSpPr/>
      </dsp:nvSpPr>
      <dsp:spPr>
        <a:xfrm>
          <a:off x="412714" y="161249"/>
          <a:ext cx="8698305" cy="56088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0" kern="120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و بازرسی ( از کارخانه دخانیات و مراکز عرضه دخانیات)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40094" y="188629"/>
        <a:ext cx="8643545" cy="506120"/>
      </dsp:txXfrm>
    </dsp:sp>
    <dsp:sp modelId="{E4AE73D9-D1BA-41A9-8EE1-034FFFB6BE82}">
      <dsp:nvSpPr>
        <dsp:cNvPr id="0" name=""/>
        <dsp:cNvSpPr/>
      </dsp:nvSpPr>
      <dsp:spPr>
        <a:xfrm>
          <a:off x="0" y="1147834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44724"/>
              <a:satOff val="-2538"/>
              <a:lumOff val="1394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A3C1BF-8D14-4F51-B37F-34B75BD724CD}">
      <dsp:nvSpPr>
        <dsp:cNvPr id="0" name=""/>
        <dsp:cNvSpPr/>
      </dsp:nvSpPr>
      <dsp:spPr>
        <a:xfrm>
          <a:off x="412714" y="988561"/>
          <a:ext cx="8698305" cy="56088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44724"/>
                <a:satOff val="-2538"/>
                <a:lumOff val="139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44724"/>
                <a:satOff val="-2538"/>
                <a:lumOff val="139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44724"/>
                <a:satOff val="-2538"/>
                <a:lumOff val="139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0" kern="120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برخورد با تخلفات تبلیغ عرضه قلیان و سایر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40094" y="1015941"/>
        <a:ext cx="8643545" cy="506120"/>
      </dsp:txXfrm>
    </dsp:sp>
    <dsp:sp modelId="{ABEF514A-28E4-4152-B169-B3B8AE2D5CC0}">
      <dsp:nvSpPr>
        <dsp:cNvPr id="0" name=""/>
        <dsp:cNvSpPr/>
      </dsp:nvSpPr>
      <dsp:spPr>
        <a:xfrm>
          <a:off x="0" y="2009674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89448"/>
              <a:satOff val="-5075"/>
              <a:lumOff val="278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AAFCDE-41A5-40DD-AC96-5856FF5A3D55}">
      <dsp:nvSpPr>
        <dsp:cNvPr id="0" name=""/>
        <dsp:cNvSpPr/>
      </dsp:nvSpPr>
      <dsp:spPr>
        <a:xfrm>
          <a:off x="412714" y="1815874"/>
          <a:ext cx="8698305" cy="56088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89448"/>
                <a:satOff val="-5075"/>
                <a:lumOff val="278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9448"/>
                <a:satOff val="-5075"/>
                <a:lumOff val="278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9448"/>
                <a:satOff val="-5075"/>
                <a:lumOff val="278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0" kern="120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 حذف قفسه های فروش محصولات دخانی طبق ضوابط ابلاغی مرکز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40094" y="1843254"/>
        <a:ext cx="8643545" cy="506120"/>
      </dsp:txXfrm>
    </dsp:sp>
    <dsp:sp modelId="{79C7FFFC-9F04-423A-B4D5-FC759EED3CBB}">
      <dsp:nvSpPr>
        <dsp:cNvPr id="0" name=""/>
        <dsp:cNvSpPr/>
      </dsp:nvSpPr>
      <dsp:spPr>
        <a:xfrm>
          <a:off x="0" y="2871514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134172"/>
              <a:satOff val="-7613"/>
              <a:lumOff val="418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165036-BE49-4110-96E9-D9D221D75F57}">
      <dsp:nvSpPr>
        <dsp:cNvPr id="0" name=""/>
        <dsp:cNvSpPr/>
      </dsp:nvSpPr>
      <dsp:spPr>
        <a:xfrm>
          <a:off x="404025" y="2623303"/>
          <a:ext cx="8698305" cy="56088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134172"/>
                <a:satOff val="-7613"/>
                <a:lumOff val="418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34172"/>
                <a:satOff val="-7613"/>
                <a:lumOff val="418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34172"/>
                <a:satOff val="-7613"/>
                <a:lumOff val="418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1800" b="0" i="0" u="none" strike="noStrike" kern="1200" cap="none" spc="0" normalizeH="0" baseline="0" noProof="0">
              <a:ln/>
              <a:solidFill>
                <a:schemeClr val="tx1"/>
              </a:solidFill>
              <a:effectLst/>
              <a:uLnTx/>
              <a:uFillTx/>
              <a:latin typeface="Century Gothic" panose="020B0502020202020204"/>
              <a:ea typeface="+mn-ea"/>
              <a:cs typeface="B Titr" panose="00000700000000000000" pitchFamily="2" charset="-78"/>
            </a:rPr>
            <a:t>ارجاع به مراجع قضایی 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31405" y="2650683"/>
        <a:ext cx="8643545" cy="506120"/>
      </dsp:txXfrm>
    </dsp:sp>
    <dsp:sp modelId="{3FF57B2C-CE88-4A50-9E0D-6BF902B31C41}">
      <dsp:nvSpPr>
        <dsp:cNvPr id="0" name=""/>
        <dsp:cNvSpPr/>
      </dsp:nvSpPr>
      <dsp:spPr>
        <a:xfrm>
          <a:off x="0" y="4011887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89448"/>
              <a:satOff val="-5075"/>
              <a:lumOff val="278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EEFBA85-795B-4498-A5C7-0B3F20A9AA20}">
      <dsp:nvSpPr>
        <dsp:cNvPr id="0" name=""/>
        <dsp:cNvSpPr/>
      </dsp:nvSpPr>
      <dsp:spPr>
        <a:xfrm>
          <a:off x="404025" y="3514258"/>
          <a:ext cx="8630867" cy="839413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89448"/>
                <a:satOff val="-5075"/>
                <a:lumOff val="278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9448"/>
                <a:satOff val="-5075"/>
                <a:lumOff val="278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9448"/>
                <a:satOff val="-5075"/>
                <a:lumOff val="278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0" kern="120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براجرای ممنوعیت تبلیغات محصولات دخانی و عدم نمایش ادوات و ابزار آلات در معرض دید  عموم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45002" y="3555235"/>
        <a:ext cx="8548913" cy="757459"/>
      </dsp:txXfrm>
    </dsp:sp>
    <dsp:sp modelId="{4F15543D-8CA1-47E6-AD5E-6722B2D0282D}">
      <dsp:nvSpPr>
        <dsp:cNvPr id="0" name=""/>
        <dsp:cNvSpPr/>
      </dsp:nvSpPr>
      <dsp:spPr>
        <a:xfrm>
          <a:off x="0" y="5096358"/>
          <a:ext cx="9595557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44724"/>
              <a:satOff val="-2538"/>
              <a:lumOff val="1394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59C5F9-6BF6-4BC0-A7B1-5FAC1F8814C8}">
      <dsp:nvSpPr>
        <dsp:cNvPr id="0" name=""/>
        <dsp:cNvSpPr/>
      </dsp:nvSpPr>
      <dsp:spPr>
        <a:xfrm>
          <a:off x="515890" y="4679764"/>
          <a:ext cx="8566251" cy="78351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44724"/>
                <a:satOff val="-2538"/>
                <a:lumOff val="139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44724"/>
                <a:satOff val="-2538"/>
                <a:lumOff val="139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44724"/>
                <a:satOff val="-2538"/>
                <a:lumOff val="139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3882" tIns="0" rIns="253882" bIns="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0" kern="1200" dirty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r>
            <a:rPr lang="fa-IR" sz="1800" b="0" kern="1200" dirty="0">
              <a:solidFill>
                <a:schemeClr val="tx1"/>
              </a:solidFill>
              <a:latin typeface="Century Gothic" panose="020B0502020202020204"/>
              <a:cs typeface="B Titr" panose="00000700000000000000" pitchFamily="2" charset="-78"/>
            </a:rPr>
            <a:t>نظارت بر اجرای ممنوعیت استفاده از تابلو های نئون دار تبلیغاتی، نمایش تصاویر قلیان، سیگار و.. بر سر در و شیشه واحد های صنفی</a:t>
          </a:r>
          <a:endParaRPr lang="en-US" sz="1800" b="0" kern="1200" dirty="0">
            <a:solidFill>
              <a:schemeClr val="tx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554138" y="4718012"/>
        <a:ext cx="8489755" cy="7070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73D9-D1BA-41A9-8EE1-034FFFB6BE82}">
      <dsp:nvSpPr>
        <dsp:cNvPr id="0" name=""/>
        <dsp:cNvSpPr/>
      </dsp:nvSpPr>
      <dsp:spPr>
        <a:xfrm>
          <a:off x="0" y="608841"/>
          <a:ext cx="101600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A3C1BF-8D14-4F51-B37F-34B75BD724CD}">
      <dsp:nvSpPr>
        <dsp:cNvPr id="0" name=""/>
        <dsp:cNvSpPr/>
      </dsp:nvSpPr>
      <dsp:spPr>
        <a:xfrm>
          <a:off x="385426" y="180864"/>
          <a:ext cx="9651265" cy="1151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8817" tIns="0" rIns="268817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b="0" kern="1200" dirty="0">
              <a:solidFill>
                <a:schemeClr val="bg1"/>
              </a:solidFill>
              <a:cs typeface="B Titr" panose="00000700000000000000" pitchFamily="2" charset="-78"/>
            </a:rPr>
            <a:t>نظارت برممنوعیت عرضه و فروش محصولات دخانی قاچاق</a:t>
          </a:r>
          <a:endParaRPr lang="en-US" sz="2400" b="0" kern="120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41627" y="237065"/>
        <a:ext cx="9538863" cy="1038878"/>
      </dsp:txXfrm>
    </dsp:sp>
    <dsp:sp modelId="{ABEF514A-28E4-4152-B169-B3B8AE2D5CC0}">
      <dsp:nvSpPr>
        <dsp:cNvPr id="0" name=""/>
        <dsp:cNvSpPr/>
      </dsp:nvSpPr>
      <dsp:spPr>
        <a:xfrm>
          <a:off x="0" y="2716161"/>
          <a:ext cx="101600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AAFCDE-41A5-40DD-AC96-5856FF5A3D55}">
      <dsp:nvSpPr>
        <dsp:cNvPr id="0" name=""/>
        <dsp:cNvSpPr/>
      </dsp:nvSpPr>
      <dsp:spPr>
        <a:xfrm>
          <a:off x="417362" y="1827718"/>
          <a:ext cx="9742637" cy="14895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8817" tIns="0" rIns="268817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b="0" kern="1200">
              <a:solidFill>
                <a:schemeClr val="bg1"/>
              </a:solidFill>
              <a:cs typeface="B Titr" panose="00000700000000000000" pitchFamily="2" charset="-78"/>
            </a:rPr>
            <a:t> نصب تابلو های هشداردهنده مبنی برممنوعیت فروش به زیر 18 سال فروش نخی و فروش قاچاق </a:t>
          </a:r>
          <a:endParaRPr lang="en-US" sz="2400" b="0" kern="120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490076" y="1900432"/>
        <a:ext cx="9597209" cy="1344132"/>
      </dsp:txXfrm>
    </dsp:sp>
    <dsp:sp modelId="{F9BE3511-FEDE-4609-AC09-8AD3B48A9C27}">
      <dsp:nvSpPr>
        <dsp:cNvPr id="0" name=""/>
        <dsp:cNvSpPr/>
      </dsp:nvSpPr>
      <dsp:spPr>
        <a:xfrm>
          <a:off x="0" y="4383370"/>
          <a:ext cx="101600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C06A82-796B-4AF1-93ED-70415FC5094E}">
      <dsp:nvSpPr>
        <dsp:cNvPr id="0" name=""/>
        <dsp:cNvSpPr/>
      </dsp:nvSpPr>
      <dsp:spPr>
        <a:xfrm>
          <a:off x="294857" y="3910943"/>
          <a:ext cx="9742637" cy="10494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8817" tIns="0" rIns="268817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b="0" kern="1200" dirty="0">
              <a:solidFill>
                <a:schemeClr val="bg1"/>
              </a:solidFill>
              <a:cs typeface="B Titr" panose="00000700000000000000" pitchFamily="2" charset="-78"/>
            </a:rPr>
            <a:t>ممنوعیت فروش محصولات دخانی دراماکن و مراکز فاقد مجوز عاملیت و پروانه خرده فروشی</a:t>
          </a:r>
          <a:endParaRPr lang="en-US" sz="2400" b="0" kern="120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346087" y="3962173"/>
        <a:ext cx="9640177" cy="946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49961-3ED7-44A1-B6F2-AEBB6BB36927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F60CC-D8B7-4CE6-B336-C786AFE72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84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6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95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2882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05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65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904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823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36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8073F-67DE-9E9B-99AE-0CD19C71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23D5B6-6DE1-B47B-EF93-FEA7195B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C845B-3B3E-0718-CDEF-06B4A4B52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7CB0D-350F-D45C-EAC6-F93DCE6F8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FEA4A-17F6-EFF3-3344-009AF186D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19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222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7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38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458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73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7524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53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3754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107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675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1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439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stum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4703" y="426915"/>
            <a:ext cx="10802595" cy="665285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lvl1pPr algn="l">
              <a:lnSpc>
                <a:spcPct val="90000"/>
              </a:lnSpc>
              <a:defRPr sz="3733" b="1">
                <a:solidFill>
                  <a:schemeClr val="tx1">
                    <a:lumMod val="85000"/>
                    <a:lumOff val="15000"/>
                  </a:schemeClr>
                </a:solidFill>
                <a:latin typeface="Exo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694702" y="835213"/>
            <a:ext cx="10786097" cy="406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6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105939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accent4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312605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69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8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87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8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85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92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7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98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  <p:sldLayoutId id="214748378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245DE-B9FC-47E2-B9BA-1D74E0578D60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FE2B7-346F-4495-BC55-5AAD07452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1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fif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68.jpg"/><Relationship Id="rId7" Type="http://schemas.openxmlformats.org/officeDocument/2006/relationships/image" Target="../media/image72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1.png"/><Relationship Id="rId5" Type="http://schemas.openxmlformats.org/officeDocument/2006/relationships/image" Target="../media/image70.jpg"/><Relationship Id="rId10" Type="http://schemas.openxmlformats.org/officeDocument/2006/relationships/image" Target="../media/image6.png"/><Relationship Id="rId4" Type="http://schemas.openxmlformats.org/officeDocument/2006/relationships/image" Target="../media/image69.jpg"/><Relationship Id="rId9" Type="http://schemas.openxmlformats.org/officeDocument/2006/relationships/image" Target="../media/image7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7" Type="http://schemas.openxmlformats.org/officeDocument/2006/relationships/image" Target="../media/image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9.jpg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4.jpg"/><Relationship Id="rId7" Type="http://schemas.openxmlformats.org/officeDocument/2006/relationships/image" Target="../media/image88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7.jpg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7" Type="http://schemas.openxmlformats.org/officeDocument/2006/relationships/image" Target="../media/image6.png"/><Relationship Id="rId2" Type="http://schemas.openxmlformats.org/officeDocument/2006/relationships/image" Target="../media/image89.jfi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3.jp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0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0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9.jpg"/><Relationship Id="rId5" Type="http://schemas.openxmlformats.org/officeDocument/2006/relationships/image" Target="../media/image6.png"/><Relationship Id="rId4" Type="http://schemas.openxmlformats.org/officeDocument/2006/relationships/image" Target="../media/image10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.png"/><Relationship Id="rId4" Type="http://schemas.openxmlformats.org/officeDocument/2006/relationships/image" Target="../media/image1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2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4.png"/><Relationship Id="rId7" Type="http://schemas.openxmlformats.org/officeDocument/2006/relationships/image" Target="../media/image127.jp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0.jpg"/><Relationship Id="rId7" Type="http://schemas.openxmlformats.org/officeDocument/2006/relationships/image" Target="../media/image134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3.jpg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13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hyperlink" Target="https://eitaa.com/rasanebehdasht/12414" TargetMode="External"/><Relationship Id="rId18" Type="http://schemas.openxmlformats.org/officeDocument/2006/relationships/hyperlink" Target="https://eitaa.com/rasanebehdasht/12423" TargetMode="External"/><Relationship Id="rId26" Type="http://schemas.openxmlformats.org/officeDocument/2006/relationships/hyperlink" Target="https://eitaa.com/rasanebehdasht/12480" TargetMode="External"/><Relationship Id="rId39" Type="http://schemas.openxmlformats.org/officeDocument/2006/relationships/hyperlink" Target="https://eitaa.com/13596555/72472" TargetMode="External"/><Relationship Id="rId21" Type="http://schemas.openxmlformats.org/officeDocument/2006/relationships/hyperlink" Target="https://eitaa.com/rasanebehdasht/12442" TargetMode="External"/><Relationship Id="rId34" Type="http://schemas.openxmlformats.org/officeDocument/2006/relationships/hyperlink" Target="https://eitaa.com/resanehbehdashtardestan/5650" TargetMode="External"/><Relationship Id="rId42" Type="http://schemas.openxmlformats.org/officeDocument/2006/relationships/hyperlink" Target="https://eitaa.com/joinchat/1633943769Cc2304a756c" TargetMode="External"/><Relationship Id="rId47" Type="http://schemas.openxmlformats.org/officeDocument/2006/relationships/hyperlink" Target="https://search.eitaa.com/?url=https://eitaa.com/5454979/25115" TargetMode="External"/><Relationship Id="rId50" Type="http://schemas.openxmlformats.org/officeDocument/2006/relationships/hyperlink" Target="https://search.eitaa.com/?url=https://eitaa.com/5454979/25156" TargetMode="External"/><Relationship Id="rId55" Type="http://schemas.openxmlformats.org/officeDocument/2006/relationships/hyperlink" Target="https://search.eitaa.com/?url=https://eitaa.com/5454979/25275" TargetMode="External"/><Relationship Id="rId7" Type="http://schemas.openxmlformats.org/officeDocument/2006/relationships/hyperlink" Target="https://eitaa.com/rasanebehdasht/12378" TargetMode="External"/><Relationship Id="rId2" Type="http://schemas.openxmlformats.org/officeDocument/2006/relationships/image" Target="../media/image6.png"/><Relationship Id="rId16" Type="http://schemas.openxmlformats.org/officeDocument/2006/relationships/hyperlink" Target="https://eitaa.com/rasanebehdasht/12419" TargetMode="External"/><Relationship Id="rId29" Type="http://schemas.openxmlformats.org/officeDocument/2006/relationships/hyperlink" Target="https://eitaa.com/13285663/6094" TargetMode="External"/><Relationship Id="rId11" Type="http://schemas.openxmlformats.org/officeDocument/2006/relationships/hyperlink" Target="https://eitaa.com/rasanebehdasht/12406" TargetMode="External"/><Relationship Id="rId24" Type="http://schemas.openxmlformats.org/officeDocument/2006/relationships/hyperlink" Target="https://eitaa.com/rasanebehdasht/12460" TargetMode="External"/><Relationship Id="rId32" Type="http://schemas.openxmlformats.org/officeDocument/2006/relationships/hyperlink" Target="https://eitaa.com/14104634/8045" TargetMode="External"/><Relationship Id="rId37" Type="http://schemas.openxmlformats.org/officeDocument/2006/relationships/hyperlink" Target="https://search.eitaa.com/?url=https://eitaa.com/FarhangsaraAye/4958" TargetMode="External"/><Relationship Id="rId40" Type="http://schemas.openxmlformats.org/officeDocument/2006/relationships/hyperlink" Target="https://eitaa.com/salamatdehaghan/8880" TargetMode="External"/><Relationship Id="rId45" Type="http://schemas.openxmlformats.org/officeDocument/2006/relationships/hyperlink" Target="https://search.eitaa.com/?url=https://eitaa.com/5454979/25188" TargetMode="External"/><Relationship Id="rId53" Type="http://schemas.openxmlformats.org/officeDocument/2006/relationships/hyperlink" Target="https://search.eitaa.com/?url=https://eitaa.com/5454979/25242" TargetMode="External"/><Relationship Id="rId5" Type="http://schemas.openxmlformats.org/officeDocument/2006/relationships/hyperlink" Target="https://eitaa.com/rasanebehdasht/12371" TargetMode="External"/><Relationship Id="rId10" Type="http://schemas.openxmlformats.org/officeDocument/2006/relationships/hyperlink" Target="https://eitaa.com/rasanebehdasht/12403" TargetMode="External"/><Relationship Id="rId19" Type="http://schemas.openxmlformats.org/officeDocument/2006/relationships/hyperlink" Target="https://eitaa.com/rasanebehdasht/12426" TargetMode="External"/><Relationship Id="rId31" Type="http://schemas.openxmlformats.org/officeDocument/2006/relationships/hyperlink" Target="https://eitaa.com/27082598/3147" TargetMode="External"/><Relationship Id="rId44" Type="http://schemas.openxmlformats.org/officeDocument/2006/relationships/hyperlink" Target="https://eitaa.com/beh1esf" TargetMode="External"/><Relationship Id="rId52" Type="http://schemas.openxmlformats.org/officeDocument/2006/relationships/hyperlink" Target="https://search.eitaa.com/?url=https://eitaa.com/5454979/25234" TargetMode="External"/><Relationship Id="rId4" Type="http://schemas.openxmlformats.org/officeDocument/2006/relationships/hyperlink" Target="https://eitaa.com/rasanebehdasht/12360" TargetMode="External"/><Relationship Id="rId9" Type="http://schemas.openxmlformats.org/officeDocument/2006/relationships/hyperlink" Target="https://eitaa.com/rasanebehdasht/12401" TargetMode="External"/><Relationship Id="rId14" Type="http://schemas.openxmlformats.org/officeDocument/2006/relationships/hyperlink" Target="https://eitaa.com/rasanebehdasht/12415" TargetMode="External"/><Relationship Id="rId22" Type="http://schemas.openxmlformats.org/officeDocument/2006/relationships/hyperlink" Target="https://eitaa.com/rasanebehdasht/12444" TargetMode="External"/><Relationship Id="rId27" Type="http://schemas.openxmlformats.org/officeDocument/2006/relationships/hyperlink" Target="https://eitaa.com/zavareh_news/71661" TargetMode="External"/><Relationship Id="rId30" Type="http://schemas.openxmlformats.org/officeDocument/2006/relationships/hyperlink" Target="https://eitaa.com/13285663/6089" TargetMode="External"/><Relationship Id="rId35" Type="http://schemas.openxmlformats.org/officeDocument/2006/relationships/hyperlink" Target="https://eitaa.com/27200604/4607" TargetMode="External"/><Relationship Id="rId43" Type="http://schemas.openxmlformats.org/officeDocument/2006/relationships/hyperlink" Target="https://eitaa.com/joinchat/2469920986C29ca877f84" TargetMode="External"/><Relationship Id="rId48" Type="http://schemas.openxmlformats.org/officeDocument/2006/relationships/hyperlink" Target="https://search.eitaa.com/?url=https://eitaa.com/5454979/25183" TargetMode="External"/><Relationship Id="rId8" Type="http://schemas.openxmlformats.org/officeDocument/2006/relationships/hyperlink" Target="https://eitaa.com/rasanebehdasht/12390" TargetMode="External"/><Relationship Id="rId51" Type="http://schemas.openxmlformats.org/officeDocument/2006/relationships/hyperlink" Target="https://search.eitaa.com/?url=https://eitaa.com/5454979/25175" TargetMode="External"/><Relationship Id="rId3" Type="http://schemas.openxmlformats.org/officeDocument/2006/relationships/hyperlink" Target="https://phc.mui.ac.ir/fa/node/6343" TargetMode="External"/><Relationship Id="rId12" Type="http://schemas.openxmlformats.org/officeDocument/2006/relationships/hyperlink" Target="https://eitaa.com/rasanebehdasht/12410" TargetMode="External"/><Relationship Id="rId17" Type="http://schemas.openxmlformats.org/officeDocument/2006/relationships/hyperlink" Target="https://eitaa.com/rasanebehdasht/12421" TargetMode="External"/><Relationship Id="rId25" Type="http://schemas.openxmlformats.org/officeDocument/2006/relationships/hyperlink" Target="https://eitaa.com/rasanebehdasht/12466" TargetMode="External"/><Relationship Id="rId33" Type="http://schemas.openxmlformats.org/officeDocument/2006/relationships/hyperlink" Target="https://eitaa.com/14104634/8040" TargetMode="External"/><Relationship Id="rId38" Type="http://schemas.openxmlformats.org/officeDocument/2006/relationships/hyperlink" Target="https://search.eitaa.com/?url=https://eitaa.com/89671694/1118" TargetMode="External"/><Relationship Id="rId46" Type="http://schemas.openxmlformats.org/officeDocument/2006/relationships/hyperlink" Target="https://search.eitaa.com/?url=https://eitaa.com/5454979/25155" TargetMode="External"/><Relationship Id="rId20" Type="http://schemas.openxmlformats.org/officeDocument/2006/relationships/hyperlink" Target="https://eitaa.com/rasanebehdasht/12429" TargetMode="External"/><Relationship Id="rId41" Type="http://schemas.openxmlformats.org/officeDocument/2006/relationships/hyperlink" Target="https://eitaa.com/joinchat/1405682306Cdc4661c5b8" TargetMode="External"/><Relationship Id="rId54" Type="http://schemas.openxmlformats.org/officeDocument/2006/relationships/hyperlink" Target="https://search.eitaa.com/?url=https://eitaa.com/5454979/25243" TargetMode="Externa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s://eitaa.com/rasanebehdasht/12374" TargetMode="External"/><Relationship Id="rId15" Type="http://schemas.openxmlformats.org/officeDocument/2006/relationships/hyperlink" Target="https://eitaa.com/rasanebehdasht/12418" TargetMode="External"/><Relationship Id="rId23" Type="http://schemas.openxmlformats.org/officeDocument/2006/relationships/hyperlink" Target="https://eitaa.com/rasanebehdasht/12451" TargetMode="External"/><Relationship Id="rId28" Type="http://schemas.openxmlformats.org/officeDocument/2006/relationships/hyperlink" Target="https://eitaa.com/zavareh_news/71109" TargetMode="External"/><Relationship Id="rId36" Type="http://schemas.openxmlformats.org/officeDocument/2006/relationships/hyperlink" Target="https://search.eitaa.com/?url=https://eitaa.com/FarhangsaraAye/4949" TargetMode="External"/><Relationship Id="rId49" Type="http://schemas.openxmlformats.org/officeDocument/2006/relationships/hyperlink" Target="https://search.eitaa.com/?url=https://eitaa.com/5454979/25171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12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jpg"/><Relationship Id="rId11" Type="http://schemas.openxmlformats.org/officeDocument/2006/relationships/image" Target="../media/image23.pn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FDA848A-69B4-3324-ABCD-39D406F86C80}"/>
              </a:ext>
            </a:extLst>
          </p:cNvPr>
          <p:cNvSpPr/>
          <p:nvPr/>
        </p:nvSpPr>
        <p:spPr>
          <a:xfrm>
            <a:off x="-873" y="-21560"/>
            <a:ext cx="12192873" cy="34505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3B32E9-3D23-55A6-B3AF-5037266F1290}"/>
              </a:ext>
            </a:extLst>
          </p:cNvPr>
          <p:cNvSpPr/>
          <p:nvPr/>
        </p:nvSpPr>
        <p:spPr>
          <a:xfrm>
            <a:off x="-873" y="3429000"/>
            <a:ext cx="12192000" cy="3429000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0CE18E-C92B-42E8-4353-AE10AD84F911}"/>
              </a:ext>
            </a:extLst>
          </p:cNvPr>
          <p:cNvSpPr/>
          <p:nvPr/>
        </p:nvSpPr>
        <p:spPr>
          <a:xfrm>
            <a:off x="1157087" y="941439"/>
            <a:ext cx="10156722" cy="49751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1B17D-CEE4-3EE5-1F82-9F7235F0F63C}"/>
              </a:ext>
            </a:extLst>
          </p:cNvPr>
          <p:cNvSpPr txBox="1"/>
          <p:nvPr/>
        </p:nvSpPr>
        <p:spPr>
          <a:xfrm>
            <a:off x="1740311" y="1465006"/>
            <a:ext cx="9124334" cy="4149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76F7ADA8-0146-40A7-81BE-428F71383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066" y="960120"/>
            <a:ext cx="6310489" cy="49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5198"/>
          <a:stretch/>
        </p:blipFill>
        <p:spPr>
          <a:xfrm>
            <a:off x="3728585" y="1397000"/>
            <a:ext cx="4673600" cy="53311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D739F11-D5DC-4C12-9C35-A0A0859138AD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D762CF-07C8-433F-B083-6409F1CBB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46BABB-2F84-4CCB-ABDE-0573EA20C481}"/>
              </a:ext>
            </a:extLst>
          </p:cNvPr>
          <p:cNvSpPr txBox="1"/>
          <p:nvPr/>
        </p:nvSpPr>
        <p:spPr>
          <a:xfrm>
            <a:off x="1919112" y="-103845"/>
            <a:ext cx="8715022" cy="1881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مکاتبه با مراکز برای برگزاری هفته بدون دخانیات در قالب اطلاع‌رسانی، آموزش و تشدید نظارت‌ها 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564994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824088" y="177800"/>
            <a:ext cx="10453515" cy="9144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نمونه مکاتبات جهت جلب مشارکت سازمان های برون بخش</a:t>
            </a:r>
          </a:p>
        </p:txBody>
      </p:sp>
      <p:sp>
        <p:nvSpPr>
          <p:cNvPr id="18" name="Text Placeholder 5"/>
          <p:cNvSpPr txBox="1">
            <a:spLocks/>
          </p:cNvSpPr>
          <p:nvPr/>
        </p:nvSpPr>
        <p:spPr>
          <a:xfrm>
            <a:off x="7765068" y="6349718"/>
            <a:ext cx="4086979" cy="50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 rtl="1">
              <a:buNone/>
              <a:defRPr/>
            </a:pPr>
            <a:r>
              <a:rPr lang="fa-IR" sz="1467" dirty="0">
                <a:solidFill>
                  <a:prstClr val="black"/>
                </a:solidFill>
                <a:latin typeface="Times New Roman"/>
                <a:cs typeface="B Titr" panose="00000700000000000000" pitchFamily="2" charset="-78"/>
              </a:rPr>
              <a:t>ارسال محتوی آموزشی برای شهرداری ها</a:t>
            </a:r>
          </a:p>
        </p:txBody>
      </p:sp>
      <p:sp>
        <p:nvSpPr>
          <p:cNvPr id="19" name="Text Placeholder 5"/>
          <p:cNvSpPr txBox="1">
            <a:spLocks/>
          </p:cNvSpPr>
          <p:nvPr/>
        </p:nvSpPr>
        <p:spPr>
          <a:xfrm>
            <a:off x="3834233" y="6338288"/>
            <a:ext cx="4086979" cy="50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  <a:defRPr/>
            </a:pPr>
            <a:r>
              <a:rPr lang="fa-IR" sz="1467" dirty="0">
                <a:solidFill>
                  <a:prstClr val="black"/>
                </a:solidFill>
                <a:cs typeface="B Titr" panose="00000700000000000000" pitchFamily="2" charset="-78"/>
              </a:rPr>
              <a:t>ارسال محتوی آموزشی برای دانشگاه ها</a:t>
            </a:r>
            <a:endParaRPr lang="fa-IR" sz="1467" dirty="0">
              <a:solidFill>
                <a:prstClr val="black"/>
              </a:solidFill>
              <a:latin typeface="Times New Roman"/>
              <a:cs typeface="B Titr" panose="00000700000000000000" pitchFamily="2" charset="-78"/>
            </a:endParaRPr>
          </a:p>
        </p:txBody>
      </p:sp>
      <p:sp>
        <p:nvSpPr>
          <p:cNvPr id="20" name="Text Placeholder 5"/>
          <p:cNvSpPr txBox="1">
            <a:spLocks/>
          </p:cNvSpPr>
          <p:nvPr/>
        </p:nvSpPr>
        <p:spPr>
          <a:xfrm>
            <a:off x="0" y="6308622"/>
            <a:ext cx="4086979" cy="50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  <a:defRPr/>
            </a:pPr>
            <a:r>
              <a:rPr lang="fa-IR" sz="1467" dirty="0">
                <a:solidFill>
                  <a:prstClr val="black"/>
                </a:solidFill>
                <a:cs typeface="B Titr" panose="00000700000000000000" pitchFamily="2" charset="-78"/>
              </a:rPr>
              <a:t>ارسال محتوی آموزشی برای فرودگاه شهید بهشتی</a:t>
            </a:r>
            <a:endParaRPr lang="fa-IR" sz="1467" dirty="0">
              <a:solidFill>
                <a:prstClr val="black"/>
              </a:solidFill>
              <a:latin typeface="Times New Roman"/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457" y="1606550"/>
            <a:ext cx="3590025" cy="4242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544" y="1621383"/>
            <a:ext cx="3590025" cy="4242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08" y="1618561"/>
            <a:ext cx="3590025" cy="42446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D916A7B-DD79-455E-9687-9DAB9B0447FA}"/>
              </a:ext>
            </a:extLst>
          </p:cNvPr>
          <p:cNvSpPr/>
          <p:nvPr/>
        </p:nvSpPr>
        <p:spPr>
          <a:xfrm>
            <a:off x="0" y="-508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CC5855-66E6-4509-B999-DAA262D5CA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9403EC-FB13-4AF0-8BEB-3CEE8590952B}"/>
              </a:ext>
            </a:extLst>
          </p:cNvPr>
          <p:cNvSpPr txBox="1"/>
          <p:nvPr/>
        </p:nvSpPr>
        <p:spPr>
          <a:xfrm>
            <a:off x="2265391" y="449074"/>
            <a:ext cx="7989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نمونه مکاتبات جهت جلب مشارکت سازمان های برون بخشی</a:t>
            </a:r>
          </a:p>
          <a:p>
            <a:pPr algn="ctr"/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495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824088" y="177800"/>
            <a:ext cx="10453515" cy="9144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نمونه مکاتبات جهت جلب مشارکت سازمان های برون بخش</a:t>
            </a: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6128709" y="6231094"/>
            <a:ext cx="4086979" cy="50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 rtl="1">
              <a:buNone/>
              <a:defRPr/>
            </a:pPr>
            <a:r>
              <a:rPr lang="fa-IR" sz="1467" dirty="0">
                <a:solidFill>
                  <a:prstClr val="black"/>
                </a:solidFill>
                <a:latin typeface="Times New Roman"/>
                <a:cs typeface="B Titr" panose="00000700000000000000" pitchFamily="2" charset="-78"/>
              </a:rPr>
              <a:t>معرفی کارشناس به سازمان صمت</a:t>
            </a:r>
          </a:p>
        </p:txBody>
      </p:sp>
      <p:sp>
        <p:nvSpPr>
          <p:cNvPr id="11" name="Text Placeholder 5"/>
          <p:cNvSpPr txBox="1">
            <a:spLocks/>
          </p:cNvSpPr>
          <p:nvPr/>
        </p:nvSpPr>
        <p:spPr>
          <a:xfrm>
            <a:off x="1508071" y="6231094"/>
            <a:ext cx="4086979" cy="50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  <a:defRPr/>
            </a:pPr>
            <a:r>
              <a:rPr lang="fa-IR" sz="1467" dirty="0">
                <a:solidFill>
                  <a:prstClr val="black"/>
                </a:solidFill>
                <a:cs typeface="B Titr" panose="00000700000000000000" pitchFamily="2" charset="-78"/>
              </a:rPr>
              <a:t>مکاتبه با اتاق اصناف در خصوص ممنوعیت عرضه دخانیات در مشاغل غیر مرتبط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927" y="1732795"/>
            <a:ext cx="3731761" cy="4296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942" y="1746906"/>
            <a:ext cx="3927236" cy="4296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9E11D69-8DBF-4304-B9DB-DDCE5DC50042}"/>
              </a:ext>
            </a:extLst>
          </p:cNvPr>
          <p:cNvSpPr/>
          <p:nvPr/>
        </p:nvSpPr>
        <p:spPr>
          <a:xfrm>
            <a:off x="0" y="-508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A917EAE-6CC9-4D42-86FC-2BFC6647E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68E301-6115-454F-A6A9-641F53549178}"/>
              </a:ext>
            </a:extLst>
          </p:cNvPr>
          <p:cNvSpPr txBox="1"/>
          <p:nvPr/>
        </p:nvSpPr>
        <p:spPr>
          <a:xfrm>
            <a:off x="1986844" y="259644"/>
            <a:ext cx="873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نمونه مکاتبات جهت </a:t>
            </a:r>
            <a:r>
              <a:rPr lang="fa-IR" sz="3200" b="1" dirty="0">
                <a:solidFill>
                  <a:schemeClr val="bg1"/>
                </a:solidFill>
                <a:latin typeface="Century Gothic" panose="020B0502020202020204"/>
                <a:cs typeface="B Titr" panose="00000700000000000000" pitchFamily="2" charset="-78"/>
              </a:rPr>
              <a:t>جلب مشارکت سازمان های برون بخشی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4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مکاتبات در جهت بازرسی‌های انجام شده 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288" y="1640618"/>
            <a:ext cx="5147733" cy="49379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2298" r="3075"/>
          <a:stretch/>
        </p:blipFill>
        <p:spPr>
          <a:xfrm>
            <a:off x="1162755" y="1640618"/>
            <a:ext cx="5046134" cy="49149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47804C8-05EB-4240-B703-935EFB566F2B}"/>
              </a:ext>
            </a:extLst>
          </p:cNvPr>
          <p:cNvSpPr/>
          <p:nvPr/>
        </p:nvSpPr>
        <p:spPr>
          <a:xfrm>
            <a:off x="-2406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792434-B0A3-43FD-A95C-AC1B2C021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D36131-3A4E-49A6-98A9-DEFE816AFD25}"/>
              </a:ext>
            </a:extLst>
          </p:cNvPr>
          <p:cNvSpPr txBox="1"/>
          <p:nvPr/>
        </p:nvSpPr>
        <p:spPr>
          <a:xfrm>
            <a:off x="2314223" y="279400"/>
            <a:ext cx="7857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مکاتبات در جهت بازرسی‌های انجام شده </a:t>
            </a:r>
            <a:endParaRPr lang="en-US" sz="36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 rtl="1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721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6CF61B-DBAD-4043-0FD1-CAD4832B59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60" y="1128889"/>
            <a:ext cx="4484145" cy="612140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6BCF2C-01F7-CFB3-0B62-78183C6A3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41" y="1128889"/>
            <a:ext cx="4484145" cy="62992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1D5A3C-30B6-445F-A1F7-AC7D5823B951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6FC51C-7189-48EC-AC21-6825E1C56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BC87C1-0E98-48C3-9F66-98615F6DF2B6}"/>
              </a:ext>
            </a:extLst>
          </p:cNvPr>
          <p:cNvSpPr txBox="1"/>
          <p:nvPr/>
        </p:nvSpPr>
        <p:spPr>
          <a:xfrm>
            <a:off x="2009423" y="282222"/>
            <a:ext cx="6852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cs typeface="B Titr" panose="00000700000000000000" pitchFamily="2" charset="-78"/>
              </a:rPr>
              <a:t>صورتجلسه هماهنگی هفته ملی بدون دخانیات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9809048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694" y="1300493"/>
            <a:ext cx="3664087" cy="53825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19" y="1255488"/>
            <a:ext cx="8321475" cy="54275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3CD746F-664D-4587-AF31-73DE96C6A391}"/>
              </a:ext>
            </a:extLst>
          </p:cNvPr>
          <p:cNvSpPr/>
          <p:nvPr/>
        </p:nvSpPr>
        <p:spPr>
          <a:xfrm>
            <a:off x="0" y="-24672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B79C4A-B797-4C61-AB24-88EA9A4AC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1C13EF-4ACF-4AB0-98D3-17410CA7C7A0}"/>
              </a:ext>
            </a:extLst>
          </p:cNvPr>
          <p:cNvSpPr txBox="1"/>
          <p:nvPr/>
        </p:nvSpPr>
        <p:spPr>
          <a:xfrm>
            <a:off x="2483555" y="361245"/>
            <a:ext cx="74958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جلسات آموزشی برای گروه‌های هدف</a:t>
            </a:r>
            <a:endParaRPr lang="en-US" sz="3200" b="1" dirty="0">
              <a:cs typeface="B Titr" panose="00000700000000000000" pitchFamily="2" charset="-78"/>
            </a:endParaRPr>
          </a:p>
          <a:p>
            <a:pPr algn="ctr" rtl="1"/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0885035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2EADA-6C51-DCAC-4E30-931283FCB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474569" cy="1074858"/>
          </a:xfrm>
        </p:spPr>
        <p:txBody>
          <a:bodyPr>
            <a:normAutofit/>
          </a:bodyPr>
          <a:lstStyle/>
          <a:p>
            <a:pPr algn="r" rtl="1"/>
            <a:r>
              <a:rPr lang="fa-IR" sz="3600" b="1" dirty="0">
                <a:cs typeface="B Nazanin" panose="00000400000000000000" pitchFamily="2" charset="-78"/>
              </a:rPr>
              <a:t>برگزاری جلسات و کارگاههای آموزشی 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93393B-F776-36EB-39FD-B34B05ADD2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48" y="1372160"/>
            <a:ext cx="3687519" cy="244339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2C2921-2155-5D0B-6A8E-A9B1E3A24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854" y="4219089"/>
            <a:ext cx="2757977" cy="2285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46AA64-6E34-BC0F-61EF-65A9E6808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38" y="1380136"/>
            <a:ext cx="4043760" cy="24433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B289F0-8F9E-595C-D6A8-76D7AE40C1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62" y="4030133"/>
            <a:ext cx="2285819" cy="2710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5386B4-E024-872A-FBC3-FADAE60521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019" y="1380135"/>
            <a:ext cx="3885179" cy="2443395"/>
          </a:xfrm>
          <a:prstGeom prst="rect">
            <a:avLst/>
          </a:prstGeom>
        </p:spPr>
      </p:pic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70A9732D-CBE9-E119-BF8E-3AA6D233F7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196" y="4030133"/>
            <a:ext cx="3168003" cy="2710631"/>
          </a:xfrm>
          <a:prstGeom prst="rect">
            <a:avLst/>
          </a:prstGeom>
        </p:spPr>
      </p:pic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4A40E9EB-2363-D4D5-978F-5FB40FD321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21" y="3982787"/>
            <a:ext cx="3687519" cy="2854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6B234B8-B110-4C08-B27C-DD36E69770F8}"/>
              </a:ext>
            </a:extLst>
          </p:cNvPr>
          <p:cNvSpPr/>
          <p:nvPr/>
        </p:nvSpPr>
        <p:spPr>
          <a:xfrm>
            <a:off x="-20516" y="-7407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83DCE0-C116-4443-9DBF-9D38E505BD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2C395F-F9E3-450C-B492-5E2B0488B46A}"/>
              </a:ext>
            </a:extLst>
          </p:cNvPr>
          <p:cNvSpPr txBox="1"/>
          <p:nvPr/>
        </p:nvSpPr>
        <p:spPr>
          <a:xfrm>
            <a:off x="2369951" y="337247"/>
            <a:ext cx="755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برگزاری جلسات و کارگاه های آموزشی</a:t>
            </a:r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9640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D228CF-16EA-5BB3-015F-892963A90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00" y="1326670"/>
            <a:ext cx="3199922" cy="2485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F01F5C-8B33-564F-CE15-C4809AB377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86" y="1326670"/>
            <a:ext cx="4337758" cy="25185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929D78-781D-A441-1A80-EAE03D7ECC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900" y="3941428"/>
            <a:ext cx="2569551" cy="2784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090B87-3299-10AF-4C53-7397A1BDDB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193" y="3954516"/>
            <a:ext cx="3095436" cy="27980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AB06DA-8AC5-FFDE-134E-E56A0D6A0DC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954516"/>
            <a:ext cx="1991716" cy="27849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C00346-5F0E-E28A-7713-C4D10976F1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20" y="1357459"/>
            <a:ext cx="3745969" cy="24877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6085BA-B960-FAA7-26B0-E09DE46C18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458" y="3941428"/>
            <a:ext cx="3576431" cy="27980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DCD9C96-7EE6-455E-B6EB-F606A67FB20B}"/>
              </a:ext>
            </a:extLst>
          </p:cNvPr>
          <p:cNvSpPr/>
          <p:nvPr/>
        </p:nvSpPr>
        <p:spPr>
          <a:xfrm>
            <a:off x="0" y="-5845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0F1B7D-FDA1-4C6A-8607-23107B2903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8B4784-681C-4797-BF0C-5C064DA3AFFC}"/>
              </a:ext>
            </a:extLst>
          </p:cNvPr>
          <p:cNvSpPr txBox="1"/>
          <p:nvPr/>
        </p:nvSpPr>
        <p:spPr>
          <a:xfrm>
            <a:off x="2369951" y="337247"/>
            <a:ext cx="755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برگزاری جلسات و کارگاه های آموزشی</a:t>
            </a:r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20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828800" y="279400"/>
            <a:ext cx="8473171" cy="47232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0079" t="25402" r="690" b="50686"/>
          <a:stretch/>
        </p:blipFill>
        <p:spPr>
          <a:xfrm>
            <a:off x="5497688" y="1252996"/>
            <a:ext cx="6502401" cy="2903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333" t="75275" r="51042" b="8850"/>
          <a:stretch/>
        </p:blipFill>
        <p:spPr>
          <a:xfrm>
            <a:off x="5497687" y="4186044"/>
            <a:ext cx="6502401" cy="25421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2893" b="32790"/>
          <a:stretch/>
        </p:blipFill>
        <p:spPr>
          <a:xfrm>
            <a:off x="109738" y="1252996"/>
            <a:ext cx="5294060" cy="29034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0800" t="76201" r="2634" b="2633"/>
          <a:stretch/>
        </p:blipFill>
        <p:spPr>
          <a:xfrm>
            <a:off x="109738" y="4186045"/>
            <a:ext cx="5294060" cy="25421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1CC125A-7352-437D-80F5-13891A06AD53}"/>
              </a:ext>
            </a:extLst>
          </p:cNvPr>
          <p:cNvSpPr/>
          <p:nvPr/>
        </p:nvSpPr>
        <p:spPr>
          <a:xfrm>
            <a:off x="0" y="-56802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B8A8C42-A76A-401B-BD2C-1EB37F946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CB9937-94E1-4ECC-8024-512C4FB8596C}"/>
              </a:ext>
            </a:extLst>
          </p:cNvPr>
          <p:cNvSpPr txBox="1"/>
          <p:nvPr/>
        </p:nvSpPr>
        <p:spPr>
          <a:xfrm>
            <a:off x="2088444" y="321668"/>
            <a:ext cx="7428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Titr" panose="00000700000000000000" pitchFamily="2" charset="-78"/>
              </a:rPr>
              <a:t>برگزاری میز خدمت در تجمعات و ارائه خدمات رایگان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736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4DD3F8-97B3-57F4-2B41-324EB6907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4" y="1563945"/>
            <a:ext cx="6360071" cy="47691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6BA3DD-A5E0-F0E9-AB43-C086A5574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778" y="1563944"/>
            <a:ext cx="5024138" cy="47691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BD055F-962D-4DDC-BD2C-C1002437FA25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82C878-07DB-4FCB-BEE2-33965C892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AF4F28-111E-413E-A380-1C89F8D31F87}"/>
              </a:ext>
            </a:extLst>
          </p:cNvPr>
          <p:cNvSpPr txBox="1"/>
          <p:nvPr/>
        </p:nvSpPr>
        <p:spPr>
          <a:xfrm>
            <a:off x="2088444" y="321668"/>
            <a:ext cx="7428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Titr" panose="00000700000000000000" pitchFamily="2" charset="-78"/>
              </a:rPr>
              <a:t>برگزاری میز خدمت در تجمعات و ارائه خدمات رایگان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91533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1297" y="4040631"/>
            <a:ext cx="6604791" cy="1600376"/>
          </a:xfrm>
        </p:spPr>
        <p:txBody>
          <a:bodyPr/>
          <a:lstStyle/>
          <a:p>
            <a:pPr algn="ctr" rtl="1">
              <a:lnSpc>
                <a:spcPct val="115000"/>
              </a:lnSpc>
              <a:spcAft>
                <a:spcPts val="0"/>
              </a:spcAft>
            </a:pPr>
            <a:r>
              <a:rPr lang="fa-IR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بنده می خواهم صمیمانه تشکر کنم از مجموعه همکاران وزارت</a:t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a-IR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بهداشت و درمان به خاطر تلاش هایی که می کنند و</a:t>
            </a:r>
            <a:b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a-IR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زحمتی که می کشند.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607EFE-1806-4AC7-EA4B-793007F12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766" y="-11487"/>
            <a:ext cx="1571322" cy="22235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3650" y="1332325"/>
            <a:ext cx="1903535" cy="89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 descr="H:\PHOTO-2021-10-27-13-08-17.jpg"/>
          <p:cNvPicPr>
            <a:picLocks noGrp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 bwMode="auto">
          <a:xfrm>
            <a:off x="1053712" y="1112067"/>
            <a:ext cx="4377029" cy="44617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917223" y="2916617"/>
            <a:ext cx="565441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ea typeface="+mj-ea"/>
                <a:cs typeface="B Titr" panose="00000700000000000000" pitchFamily="2" charset="-78"/>
              </a:rPr>
              <a:t>رهبر شهید انقلاب اسلامی </a:t>
            </a:r>
            <a:r>
              <a:rPr lang="fa-IR" sz="2800" b="1" dirty="0">
                <a:solidFill>
                  <a:schemeClr val="accent1"/>
                </a:solidFill>
                <a:ea typeface="+mj-ea"/>
                <a:cs typeface="B Titr" panose="00000700000000000000" pitchFamily="2" charset="-78"/>
              </a:rPr>
              <a:t>خطاب به کارکنان بهداشت و درمان:</a:t>
            </a:r>
            <a:br>
              <a:rPr lang="en-US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8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F371B4-4D1A-196B-6B8D-6CAED34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31" y="1621624"/>
            <a:ext cx="3641312" cy="5004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697CC3-CB89-6EB8-3E44-BBFE7D27B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795" y="1621623"/>
            <a:ext cx="3881161" cy="5004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AB44B3-3ACE-5887-E256-52B2861BB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208" y="1621624"/>
            <a:ext cx="3774561" cy="500495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D04ABD9-B7F7-41C5-B877-8238B1602506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783F0A-2577-4348-8E64-97C7FE4ED3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1A3CC2-4037-45FD-AF95-F5E5075BC17B}"/>
              </a:ext>
            </a:extLst>
          </p:cNvPr>
          <p:cNvSpPr txBox="1"/>
          <p:nvPr/>
        </p:nvSpPr>
        <p:spPr>
          <a:xfrm>
            <a:off x="1885244" y="368025"/>
            <a:ext cx="8015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توزیع پوسترهای مربوطه در ادارات و اماکن عمومی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930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58676D-70FF-8563-E50B-B44A0FE589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4" y="2477558"/>
            <a:ext cx="4380088" cy="2555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BB9663-49AC-A285-CE08-28D4F778F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867" y="1398712"/>
            <a:ext cx="6970632" cy="51249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A2C8CF-B590-4D23-ACF9-02CA4604633E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E88D5D-FAD9-4455-95B2-8540511AC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A05D60-757F-4F77-A593-2EF311415602}"/>
              </a:ext>
            </a:extLst>
          </p:cNvPr>
          <p:cNvSpPr txBox="1"/>
          <p:nvPr/>
        </p:nvSpPr>
        <p:spPr>
          <a:xfrm>
            <a:off x="2528128" y="334368"/>
            <a:ext cx="715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3600" b="1" dirty="0">
                <a:cs typeface="B Titr" panose="00000700000000000000" pitchFamily="2" charset="-78"/>
              </a:rPr>
              <a:t>تقدیر از اصناف بدون عرضه دخانیات </a:t>
            </a:r>
            <a:r>
              <a:rPr 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 rtl="1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23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_2026-06-20_08-48-35">
            <a:hlinkClick r:id="" action="ppaction://media"/>
            <a:extLst>
              <a:ext uri="{FF2B5EF4-FFF2-40B4-BE49-F238E27FC236}">
                <a16:creationId xmlns:a16="http://schemas.microsoft.com/office/drawing/2014/main" id="{E568389C-2768-E651-91D2-329EABE71EF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2750" y="1300493"/>
            <a:ext cx="9424738" cy="4942262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DFA564-6447-4E11-8392-EFD949F39AAE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881442-C8A5-457D-8272-C9274A8886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06E220-E38E-407E-B02C-03F29EF73582}"/>
              </a:ext>
            </a:extLst>
          </p:cNvPr>
          <p:cNvSpPr txBox="1"/>
          <p:nvPr/>
        </p:nvSpPr>
        <p:spPr>
          <a:xfrm>
            <a:off x="2528128" y="334368"/>
            <a:ext cx="715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3600" b="1" dirty="0">
                <a:cs typeface="B Titr" panose="00000700000000000000" pitchFamily="2" charset="-78"/>
              </a:rPr>
              <a:t>تقدیر از اصناف بدون عرضه دخانیات </a:t>
            </a:r>
            <a:r>
              <a:rPr 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 rtl="1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66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9F105F6-114F-8DC7-3E56-D92192A1AF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88541"/>
            <a:ext cx="2567354" cy="2343828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B1C931-7F9C-3303-F67D-6B08F15E2D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221" y="1270198"/>
            <a:ext cx="2696488" cy="23621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18AA20-ADAE-4F40-27C9-8862C5E5C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278" y="1300490"/>
            <a:ext cx="2567354" cy="23621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C8081E-6F9E-42E4-FC57-CAFB4F7A68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1" y="1300492"/>
            <a:ext cx="4368798" cy="23621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257E14-7A10-F3B7-A735-AE851505E9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98" y="3662664"/>
            <a:ext cx="3417023" cy="3201947"/>
          </a:xfrm>
          <a:prstGeom prst="rect">
            <a:avLst/>
          </a:prstGeom>
        </p:spPr>
      </p:pic>
      <p:pic>
        <p:nvPicPr>
          <p:cNvPr id="17" name="Content Placeholder 3">
            <a:extLst>
              <a:ext uri="{FF2B5EF4-FFF2-40B4-BE49-F238E27FC236}">
                <a16:creationId xmlns:a16="http://schemas.microsoft.com/office/drawing/2014/main" id="{AB675B14-EF96-3602-4237-081C15226A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5391" y="3662664"/>
            <a:ext cx="4207968" cy="15344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29FFD15-60A2-09C4-8A1F-B92ECC1C7C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92" y="5197109"/>
            <a:ext cx="4207968" cy="16675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7EDA0D-395B-560F-40A8-B9283C735D7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29" y="3662664"/>
            <a:ext cx="4538639" cy="31953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EDE223A-2F93-44B2-8FCA-B228B02E87BC}"/>
              </a:ext>
            </a:extLst>
          </p:cNvPr>
          <p:cNvSpPr/>
          <p:nvPr/>
        </p:nvSpPr>
        <p:spPr>
          <a:xfrm>
            <a:off x="0" y="-9962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71BA0A-A47E-405F-AAEC-89C9BD29BE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F8D785-A02F-42DF-91D9-3018E54B6ABB}"/>
              </a:ext>
            </a:extLst>
          </p:cNvPr>
          <p:cNvSpPr txBox="1"/>
          <p:nvPr/>
        </p:nvSpPr>
        <p:spPr>
          <a:xfrm>
            <a:off x="2088443" y="373328"/>
            <a:ext cx="8240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cs typeface="B Titr" panose="00000700000000000000" pitchFamily="2" charset="-78"/>
              </a:rPr>
              <a:t>بازرسی مشترک از مراکز توزیع محصولات دخانی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760632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9378B8-EFDF-E26E-244E-C68B0BA96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160"/>
            <a:ext cx="4067908" cy="2772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CE0CAD-55CC-99EB-64CD-A10FC9609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62" y="1092267"/>
            <a:ext cx="3212123" cy="29604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86E719-6A23-99BA-0F42-EDB57A67A7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924" y="1280160"/>
            <a:ext cx="4865076" cy="55712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AB3663-6D6C-FC46-1A0D-49C3BAAA4C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617" y="4032377"/>
            <a:ext cx="3458307" cy="2819049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267C923C-A5F3-1901-E9DE-29D7845783B9}"/>
              </a:ext>
            </a:extLst>
          </p:cNvPr>
          <p:cNvPicPr>
            <a:picLocks noGrp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4" y="4052710"/>
            <a:ext cx="3879471" cy="28052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C67F2C7-5C45-41B2-85CD-397CB299BDEB}"/>
              </a:ext>
            </a:extLst>
          </p:cNvPr>
          <p:cNvSpPr/>
          <p:nvPr/>
        </p:nvSpPr>
        <p:spPr>
          <a:xfrm>
            <a:off x="-10854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0002B6-DF06-4FFE-A701-D61771209A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4261A7-488C-40A3-948A-24D70D0E92A7}"/>
              </a:ext>
            </a:extLst>
          </p:cNvPr>
          <p:cNvSpPr txBox="1"/>
          <p:nvPr/>
        </p:nvSpPr>
        <p:spPr>
          <a:xfrm>
            <a:off x="2088443" y="373328"/>
            <a:ext cx="8240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cs typeface="B Titr" panose="00000700000000000000" pitchFamily="2" charset="-78"/>
              </a:rPr>
              <a:t>بازرسی مشترک از مراکز توزیع محصولات دخانی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49962242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تهیه بنر و نصب در مکان‌های پرتردد در سطح شهر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84" y="1549339"/>
            <a:ext cx="6067216" cy="5006204"/>
          </a:xfrm>
          <a:prstGeom prst="rect">
            <a:avLst/>
          </a:prstGeom>
        </p:spPr>
      </p:pic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98C47940-5AE6-0E93-DE40-777006679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578" y="1492565"/>
            <a:ext cx="5382757" cy="50962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FE525D-85AA-9ABF-3BBC-05CACEC93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4445" y="3429000"/>
            <a:ext cx="3036711" cy="31265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67ED086-87D6-442E-9502-80E83825E0E2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6739DF-8B33-4DB9-ADD2-D823ED04C2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F00917-0993-4221-A91D-40C70BF63711}"/>
              </a:ext>
            </a:extLst>
          </p:cNvPr>
          <p:cNvSpPr txBox="1"/>
          <p:nvPr/>
        </p:nvSpPr>
        <p:spPr>
          <a:xfrm>
            <a:off x="1828799" y="269179"/>
            <a:ext cx="8427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تهیه بنر و نصب در مکان‌های پرتردد در سطح شهر</a:t>
            </a:r>
            <a:r>
              <a:rPr 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1483700"/>
      </p:ext>
    </p:extLst>
  </p:cSld>
  <p:clrMapOvr>
    <a:masterClrMapping/>
  </p:clrMapOvr>
  <p:transition spd="slow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399816DC-C068-8800-E6B8-18D5E752B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9" y="1351766"/>
            <a:ext cx="6422254" cy="2858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A07C0A-08BB-5ADA-0F2C-CFA048B2F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532" y="5407843"/>
            <a:ext cx="5723467" cy="13113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547ADA-5B2A-4E38-4184-AD3725908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533" y="1311307"/>
            <a:ext cx="5677188" cy="22785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A4A816-A0C0-4565-933A-15C784124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8533" y="3628581"/>
            <a:ext cx="5677188" cy="175098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A9B23626-0D76-7258-1A71-B3C586EA6B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1822" y="4262029"/>
            <a:ext cx="3036711" cy="24435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B05ED1-5EF4-16A2-CB6E-6F46AE88A8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78" y="4262029"/>
            <a:ext cx="3385544" cy="24435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0D73796-F207-46D0-8766-8FC16D5DFCF1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A986B2-875E-4B3E-817F-4471CEDF46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D4525F-39EB-4A48-9E15-7CA5EDEA83C2}"/>
              </a:ext>
            </a:extLst>
          </p:cNvPr>
          <p:cNvSpPr txBox="1"/>
          <p:nvPr/>
        </p:nvSpPr>
        <p:spPr>
          <a:xfrm>
            <a:off x="1693333" y="270933"/>
            <a:ext cx="9539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همایش های پیاده‌روی نه به دخانیات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514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2" y="1300492"/>
            <a:ext cx="4001845" cy="2673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08F212-1182-359E-CCDA-574E06FD81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29" y="1300492"/>
            <a:ext cx="3423139" cy="26337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EED5A2-2D7E-0B79-8E51-8F65EA6111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969" y="1330396"/>
            <a:ext cx="4232032" cy="2673196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31ACC03C-EC9D-457A-D02C-C39091273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2" y="3973689"/>
            <a:ext cx="5486400" cy="2777704"/>
          </a:xfrm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502000A2-AF98-5770-0978-32F06419A3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03591"/>
            <a:ext cx="5314461" cy="26785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8551ECF-3AD2-4143-89E7-1CB17EA29B67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5425C-CCF2-4A9A-BD14-5BA575D62E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95B4CD-FCFE-4664-B427-C36E137DD804}"/>
              </a:ext>
            </a:extLst>
          </p:cNvPr>
          <p:cNvSpPr txBox="1"/>
          <p:nvPr/>
        </p:nvSpPr>
        <p:spPr>
          <a:xfrm>
            <a:off x="1693333" y="270933"/>
            <a:ext cx="9539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همایش های پیاده‌روی نه به دخانیات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157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BC6F7742-380E-F495-4796-0F04C5981A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39" y="1359379"/>
            <a:ext cx="5263661" cy="2775439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911" y="1359379"/>
            <a:ext cx="5624907" cy="27754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482C11-A964-F79E-80B5-05706FE25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39" y="4252590"/>
            <a:ext cx="5263661" cy="25141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987E0E-4685-B4CC-D791-3705B69B5A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911" y="4252591"/>
            <a:ext cx="5624907" cy="25141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3B0C6C-48AA-4DBC-9CFA-7C16204DD0A8}"/>
              </a:ext>
            </a:extLst>
          </p:cNvPr>
          <p:cNvSpPr/>
          <p:nvPr/>
        </p:nvSpPr>
        <p:spPr>
          <a:xfrm>
            <a:off x="0" y="-38554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3C090-37FC-44E9-A524-FE7FA98B85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2ED8DB-82D5-41E8-847E-54B4FD1F660E}"/>
              </a:ext>
            </a:extLst>
          </p:cNvPr>
          <p:cNvSpPr txBox="1"/>
          <p:nvPr/>
        </p:nvSpPr>
        <p:spPr>
          <a:xfrm>
            <a:off x="1693333" y="270933"/>
            <a:ext cx="9539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همایش های پیاده‌روی نه به دخانیات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5235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برگزاری همایش پیاده‌‌روی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6444" y="1498600"/>
            <a:ext cx="6704161" cy="508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9" y="1498600"/>
            <a:ext cx="4852304" cy="50190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A6E7D4D-BC93-4329-9FF0-F0991BF4D487}"/>
              </a:ext>
            </a:extLst>
          </p:cNvPr>
          <p:cNvSpPr/>
          <p:nvPr/>
        </p:nvSpPr>
        <p:spPr>
          <a:xfrm>
            <a:off x="0" y="-17264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0EC51A-C357-49CF-9524-E49B04AFB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1FE12-D1A6-4748-9983-0C2BD565699F}"/>
              </a:ext>
            </a:extLst>
          </p:cNvPr>
          <p:cNvSpPr txBox="1"/>
          <p:nvPr/>
        </p:nvSpPr>
        <p:spPr>
          <a:xfrm>
            <a:off x="1693333" y="270933"/>
            <a:ext cx="9539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همایش های پیاده‌روی نه به دخانیات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852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675083"/>
            <a:ext cx="5949104" cy="1507833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اهم اقدامات انجام شده توسط معاونت بهداشت دانشگاه علوم پزشکی اصفهان در هفته بدون دخانیات</a:t>
            </a:r>
            <a:endParaRPr lang="en-US" sz="3600" cap="none" dirty="0">
              <a:solidFill>
                <a:schemeClr val="tx1"/>
              </a:solidFill>
              <a:latin typeface="+mn-lt"/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3989" y="4416023"/>
            <a:ext cx="2538100" cy="503167"/>
          </a:xfrm>
        </p:spPr>
        <p:txBody>
          <a:bodyPr/>
          <a:lstStyle/>
          <a:p>
            <a:pPr algn="ctr"/>
            <a:r>
              <a:rPr lang="fa-IR" sz="2400" b="1" cap="none" dirty="0">
                <a:latin typeface="Zr" pitchFamily="2" charset="2"/>
                <a:cs typeface="B Lotus" panose="00000400000000000000" pitchFamily="2" charset="-78"/>
              </a:rPr>
              <a:t>سال 1405</a:t>
            </a:r>
            <a:endParaRPr lang="en-US" sz="2400" b="1" cap="none" dirty="0">
              <a:latin typeface="Zr" pitchFamily="2" charset="2"/>
              <a:cs typeface="B Lotus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607EFE-1806-4AC7-EA4B-793007F12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766" y="-11487"/>
            <a:ext cx="1571322" cy="22235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3650" y="1332325"/>
            <a:ext cx="1903535" cy="89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6E4CD11-58B8-4064-9A4E-83E52C9685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4" r="21544"/>
          <a:stretch>
            <a:fillRect/>
          </a:stretch>
        </p:blipFill>
        <p:spPr>
          <a:xfrm>
            <a:off x="1076718" y="1280185"/>
            <a:ext cx="4300714" cy="4250736"/>
          </a:xfrm>
        </p:spPr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1091" t="1185" r="3158" b="67574"/>
          <a:stretch/>
        </p:blipFill>
        <p:spPr>
          <a:xfrm>
            <a:off x="141573" y="1653365"/>
            <a:ext cx="4227227" cy="45103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51020" t="66685"/>
          <a:stretch/>
        </p:blipFill>
        <p:spPr>
          <a:xfrm>
            <a:off x="6763030" y="1571635"/>
            <a:ext cx="5206445" cy="46936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349" y="4138555"/>
            <a:ext cx="3175131" cy="24129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t="22663" r="42551"/>
          <a:stretch/>
        </p:blipFill>
        <p:spPr>
          <a:xfrm>
            <a:off x="3978349" y="1483851"/>
            <a:ext cx="3240897" cy="24986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1CB232-7359-4375-82D2-842DC75763ED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3291AC6-2A9A-455F-9D92-889ED0AC42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B5D205-2CF7-438E-BB66-E1768C26A099}"/>
              </a:ext>
            </a:extLst>
          </p:cNvPr>
          <p:cNvSpPr txBox="1"/>
          <p:nvPr/>
        </p:nvSpPr>
        <p:spPr>
          <a:xfrm>
            <a:off x="2328929" y="306470"/>
            <a:ext cx="7281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مسابقه نقاشی برای کودکان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1369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A01E08-5D5E-04C2-7FB4-14C2C3BD47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72" y="1566312"/>
            <a:ext cx="3902917" cy="5073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CF14BD-9D61-2660-13CE-4142B82C7A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3334" y="1586629"/>
            <a:ext cx="4020572" cy="5073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194167-2FEC-3A67-BDFF-D2C59E5CC3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067" y="1586630"/>
            <a:ext cx="3631985" cy="50738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D172B85-46EB-4555-9601-60027844AE66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EACF14-5585-4374-B2F4-5B879378C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DA9925-4A0A-495A-9411-AAD65963279B}"/>
              </a:ext>
            </a:extLst>
          </p:cNvPr>
          <p:cNvSpPr txBox="1"/>
          <p:nvPr/>
        </p:nvSpPr>
        <p:spPr>
          <a:xfrm>
            <a:off x="2328929" y="306470"/>
            <a:ext cx="7281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برگزاری مسابقه نقاشی برای کودکان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2721905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7800437"/>
              </p:ext>
            </p:extLst>
          </p:nvPr>
        </p:nvGraphicFramePr>
        <p:xfrm>
          <a:off x="1422400" y="1296003"/>
          <a:ext cx="9347200" cy="5341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57600" y="401638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ar-SA" altLang="en-US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ممنوعیت استعمال دخانیات</a:t>
            </a: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05451E-B54D-4F1F-B644-A806ECD70328}"/>
              </a:ext>
            </a:extLst>
          </p:cNvPr>
          <p:cNvSpPr/>
          <p:nvPr/>
        </p:nvSpPr>
        <p:spPr>
          <a:xfrm>
            <a:off x="0" y="20333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65F2C-AAB9-46C7-8E91-D6A49BD54E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CC0BCA-AB47-4937-9C8E-B9A3F007A353}"/>
              </a:ext>
            </a:extLst>
          </p:cNvPr>
          <p:cNvSpPr txBox="1"/>
          <p:nvPr/>
        </p:nvSpPr>
        <p:spPr>
          <a:xfrm>
            <a:off x="2449689" y="304225"/>
            <a:ext cx="6956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ar-SA" altLang="en-US" sz="4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ممنوعیت استعمال دخانیات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569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803F2-398B-237F-F35F-60DBADAB4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3E4193E-4E5C-5CA4-F427-72A08F8CF4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6507833"/>
              </p:ext>
            </p:extLst>
          </p:nvPr>
        </p:nvGraphicFramePr>
        <p:xfrm>
          <a:off x="1580834" y="1300493"/>
          <a:ext cx="9595557" cy="5580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8687D9E-3F13-82B3-AB85-B13298A5CA42}"/>
              </a:ext>
            </a:extLst>
          </p:cNvPr>
          <p:cNvSpPr txBox="1"/>
          <p:nvPr/>
        </p:nvSpPr>
        <p:spPr>
          <a:xfrm>
            <a:off x="3790462" y="343798"/>
            <a:ext cx="4379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fa-IR" sz="2400" b="1" dirty="0">
                <a:cs typeface="B Titr" panose="00000700000000000000" pitchFamily="2" charset="-78"/>
              </a:rPr>
              <a:t>ممنوعیت تبلیغات دخانیات</a:t>
            </a: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2801D8-78B6-4B7F-A08D-B203C8D2679D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BF01B8-9041-461F-A3AF-A3EE2A0984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CFB7A8-F5D2-45FB-B691-DF5C4464C824}"/>
              </a:ext>
            </a:extLst>
          </p:cNvPr>
          <p:cNvSpPr txBox="1"/>
          <p:nvPr/>
        </p:nvSpPr>
        <p:spPr>
          <a:xfrm>
            <a:off x="2449689" y="304225"/>
            <a:ext cx="6956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ar-SA" altLang="en-US" sz="4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ممنوعیت استعمال دخانیات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342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A1791-A2CA-36C6-62D7-3915AA886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6F8F0F-ACF7-471C-6B3F-8A886B6D26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0558364"/>
              </p:ext>
            </p:extLst>
          </p:nvPr>
        </p:nvGraphicFramePr>
        <p:xfrm>
          <a:off x="1117600" y="1261072"/>
          <a:ext cx="10160000" cy="5399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DDCAC88-3C53-C738-DD34-6E2E953F30C9}"/>
              </a:ext>
            </a:extLst>
          </p:cNvPr>
          <p:cNvSpPr txBox="1"/>
          <p:nvPr/>
        </p:nvSpPr>
        <p:spPr>
          <a:xfrm>
            <a:off x="2641600" y="498158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fa-IR" sz="2400" b="1" dirty="0">
                <a:latin typeface="B Titr,Bold"/>
                <a:cs typeface="B Titr" panose="00000700000000000000" pitchFamily="2" charset="-78"/>
              </a:rPr>
              <a:t>کنترل و ساماندهی عرضه محصولات دخانی</a:t>
            </a: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AE7E53-40BF-4111-953F-FA689FCC4BD8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91E61D-E8F5-44A3-B78D-CEDEDA67A4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ABC682-B798-476A-A313-4CA4353D8E70}"/>
              </a:ext>
            </a:extLst>
          </p:cNvPr>
          <p:cNvSpPr txBox="1"/>
          <p:nvPr/>
        </p:nvSpPr>
        <p:spPr>
          <a:xfrm>
            <a:off x="2449689" y="304225"/>
            <a:ext cx="6956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اقدامات </a:t>
            </a:r>
            <a:r>
              <a:rPr lang="ar-SA" altLang="en-US" sz="4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ممنوعیت استعمال دخانیات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8FF9-E579-0631-F5C8-46C3B3935B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بازدید از مجتمع دخانیات اصفهان 1405/03/24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4C8C89-E240-1F58-E56F-12677C4BF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87" y="1368047"/>
            <a:ext cx="4736991" cy="35527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1CE49E-9304-17AF-0535-04D79D072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330" y="3729578"/>
            <a:ext cx="3811065" cy="28582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17B3A6-A8C8-ADF1-D916-22FE66FF53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256" y="2700136"/>
            <a:ext cx="4629357" cy="323782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AF02FA9-0187-4CE0-9F5B-CAB754C7E572}"/>
              </a:ext>
            </a:extLst>
          </p:cNvPr>
          <p:cNvSpPr/>
          <p:nvPr/>
        </p:nvSpPr>
        <p:spPr>
          <a:xfrm>
            <a:off x="0" y="-1172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D7DFBE-1A1F-480E-A265-044154F7D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5E1D7DF-394B-437E-B205-02DA50E5BB23}"/>
              </a:ext>
            </a:extLst>
          </p:cNvPr>
          <p:cNvSpPr txBox="1">
            <a:spLocks/>
          </p:cNvSpPr>
          <p:nvPr/>
        </p:nvSpPr>
        <p:spPr>
          <a:xfrm>
            <a:off x="790417" y="296182"/>
            <a:ext cx="10802595" cy="66528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33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Exo" pitchFamily="50" charset="0"/>
                <a:ea typeface="Gulim" pitchFamily="34" charset="-127"/>
                <a:cs typeface="+mj-cs"/>
              </a:defRPr>
            </a:lvl1pPr>
          </a:lstStyle>
          <a:p>
            <a:pPr algn="ctr" rtl="1"/>
            <a:r>
              <a:rPr lang="fa-IR" dirty="0">
                <a:cs typeface="B Titr" panose="00000700000000000000" pitchFamily="2" charset="-78"/>
              </a:rPr>
              <a:t>بازدید از مجتمع دخانیات اصفهان 1405/03/24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5ECD19-8C51-4B99-84F8-22512CA9D3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7" r="16681"/>
          <a:stretch>
            <a:fillRect/>
          </a:stretch>
        </p:blipFill>
        <p:spPr>
          <a:xfrm>
            <a:off x="4329128" y="1158817"/>
            <a:ext cx="3596223" cy="2447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521448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گشت‌های مشترک بازرسی با نمایندگان سازمانه‌ها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847" y="1426210"/>
            <a:ext cx="3930724" cy="49806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120" y="1426211"/>
            <a:ext cx="3813702" cy="49806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57" y="1426212"/>
            <a:ext cx="3968899" cy="49806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92FB4EE-03C5-4837-821C-844E36F732B7}"/>
              </a:ext>
            </a:extLst>
          </p:cNvPr>
          <p:cNvSpPr/>
          <p:nvPr/>
        </p:nvSpPr>
        <p:spPr>
          <a:xfrm>
            <a:off x="0" y="-260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09C05D-63BB-432F-B818-E477863856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3660DC-5648-4363-AE68-6D643BDED302}"/>
              </a:ext>
            </a:extLst>
          </p:cNvPr>
          <p:cNvSpPr txBox="1"/>
          <p:nvPr/>
        </p:nvSpPr>
        <p:spPr>
          <a:xfrm>
            <a:off x="2451764" y="451110"/>
            <a:ext cx="746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گشت‌های مشترک بازرسی با نمایندگان سازمانه‌ها</a:t>
            </a:r>
            <a:endParaRPr lang="en-US" sz="32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 rtl="1"/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19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نظارت و بازرسی از مراکز تهیه، توزیع و عرضه مواد غذایی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1447183"/>
            <a:ext cx="3340403" cy="42717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545" y="1447184"/>
            <a:ext cx="3343680" cy="42717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091" y="1447182"/>
            <a:ext cx="3343680" cy="42717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3E460BB-7080-42AF-AD6C-871B57CD8428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3C5220-9161-4B78-ACC7-68B8079D28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81E843-7EF0-409D-B578-5CC1B721D66B}"/>
              </a:ext>
            </a:extLst>
          </p:cNvPr>
          <p:cNvSpPr txBox="1"/>
          <p:nvPr/>
        </p:nvSpPr>
        <p:spPr>
          <a:xfrm>
            <a:off x="1828800" y="279400"/>
            <a:ext cx="9704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latin typeface="Century Gothic" panose="020B0502020202020204"/>
                <a:cs typeface="B Titr" panose="00000700000000000000" pitchFamily="2" charset="-78"/>
              </a:rPr>
              <a:t>نظارت و بازرسی </a:t>
            </a:r>
            <a:r>
              <a:rPr lang="fa-IR" sz="36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از مراکز تهیه، توزیع و عرضه مواد غذایی</a:t>
            </a:r>
            <a:endParaRPr lang="en-US" sz="36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392959"/>
      </p:ext>
    </p:extLst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جمع‌آوری محصولات دخانی از سطح عرضه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83" y="1404000"/>
            <a:ext cx="11278183" cy="53467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EBC8067-2DEB-453F-B5E5-77F5086EA0D9}"/>
              </a:ext>
            </a:extLst>
          </p:cNvPr>
          <p:cNvSpPr/>
          <p:nvPr/>
        </p:nvSpPr>
        <p:spPr>
          <a:xfrm>
            <a:off x="0" y="-2269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DACC82-763A-4F06-B176-BFA6FA428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642479-CF0B-49B3-A9EF-E39A278A9380}"/>
              </a:ext>
            </a:extLst>
          </p:cNvPr>
          <p:cNvSpPr txBox="1"/>
          <p:nvPr/>
        </p:nvSpPr>
        <p:spPr>
          <a:xfrm>
            <a:off x="2156178" y="279400"/>
            <a:ext cx="7879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جمع‌آوری</a:t>
            </a:r>
            <a:r>
              <a:rPr lang="fa-IR" sz="36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 محصولات دخانی از سطح عرضه</a:t>
            </a:r>
            <a:endParaRPr lang="en-US" sz="36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/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7098269"/>
      </p:ext>
    </p:extLst>
  </p:cSld>
  <p:clrMapOvr>
    <a:masterClrMapping/>
  </p:clrMapOvr>
  <p:transition spd="slow"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D7C18-B28C-48CE-B6D0-E3916972E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3600" b="1" dirty="0" err="1">
                <a:cs typeface="B Nazanin" panose="00000400000000000000" pitchFamily="2" charset="-78"/>
              </a:rPr>
              <a:t>توقیف</a:t>
            </a:r>
            <a:r>
              <a:rPr lang="ar-SA" sz="3600" b="1" dirty="0">
                <a:cs typeface="B Nazanin" panose="00000400000000000000" pitchFamily="2" charset="-78"/>
              </a:rPr>
              <a:t> و جمع </a:t>
            </a:r>
            <a:r>
              <a:rPr lang="ar-SA" sz="3600" b="1" dirty="0" err="1">
                <a:cs typeface="B Nazanin" panose="00000400000000000000" pitchFamily="2" charset="-78"/>
              </a:rPr>
              <a:t>آوری</a:t>
            </a:r>
            <a:r>
              <a:rPr lang="ar-SA" sz="3600" b="1" dirty="0">
                <a:cs typeface="B Nazanin" panose="00000400000000000000" pitchFamily="2" charset="-78"/>
              </a:rPr>
              <a:t> محصولات </a:t>
            </a:r>
            <a:r>
              <a:rPr lang="ar-SA" sz="3600" b="1" dirty="0" err="1">
                <a:cs typeface="B Nazanin" panose="00000400000000000000" pitchFamily="2" charset="-78"/>
              </a:rPr>
              <a:t>دخانی</a:t>
            </a:r>
            <a:r>
              <a:rPr lang="ar-SA" sz="3600" b="1" dirty="0">
                <a:cs typeface="B Nazanin" panose="00000400000000000000" pitchFamily="2" charset="-78"/>
              </a:rPr>
              <a:t> </a:t>
            </a:r>
            <a:r>
              <a:rPr lang="ar-SA" sz="3600" b="1" dirty="0" err="1">
                <a:cs typeface="B Nazanin" panose="00000400000000000000" pitchFamily="2" charset="-78"/>
              </a:rPr>
              <a:t>غیر</a:t>
            </a:r>
            <a:r>
              <a:rPr lang="ar-SA" sz="3600" b="1" dirty="0">
                <a:cs typeface="B Nazanin" panose="00000400000000000000" pitchFamily="2" charset="-78"/>
              </a:rPr>
              <a:t> مجاز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D02A27-F1DF-6CE1-A968-D23368E72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1" y="1499787"/>
            <a:ext cx="5896707" cy="47655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957DDC-1442-FB37-A560-1F75F3D12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99787"/>
            <a:ext cx="5896707" cy="46752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045529-FDAB-EA9D-1542-76AA8CBE7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160" y="4023168"/>
            <a:ext cx="2995622" cy="26700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1EE3C70-F82F-4D8E-AD7A-9DBDA9C57903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BA5623-3848-43C4-95BD-9C7F6FFEA0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60166B1-0767-4007-84EF-BBE15135968C}"/>
              </a:ext>
            </a:extLst>
          </p:cNvPr>
          <p:cNvSpPr txBox="1">
            <a:spLocks/>
          </p:cNvSpPr>
          <p:nvPr/>
        </p:nvSpPr>
        <p:spPr>
          <a:xfrm>
            <a:off x="-228600" y="-236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3600" b="1" dirty="0">
                <a:cs typeface="B Titr" panose="00000700000000000000" pitchFamily="2" charset="-78"/>
              </a:rPr>
              <a:t>توقیف و جمع آوری محصولات دخانی غیر مجاز</a:t>
            </a:r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20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458FB35-AA0A-4D01-8365-F699EB4D97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574042"/>
              </p:ext>
            </p:extLst>
          </p:nvPr>
        </p:nvGraphicFramePr>
        <p:xfrm>
          <a:off x="135467" y="1300493"/>
          <a:ext cx="11480800" cy="5557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67CE75F5-9D64-4AD3-A5BE-BE546DAACD50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6001A9-3C4E-4CE5-97F0-FCF67A91C88C}"/>
              </a:ext>
            </a:extLst>
          </p:cNvPr>
          <p:cNvSpPr txBox="1"/>
          <p:nvPr/>
        </p:nvSpPr>
        <p:spPr>
          <a:xfrm>
            <a:off x="1851378" y="327378"/>
            <a:ext cx="7123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>
                <a:latin typeface="IranNastaliq" panose="02020505000000020003" pitchFamily="18" charset="0"/>
                <a:cs typeface="B Titr" panose="00000700000000000000" pitchFamily="2" charset="-78"/>
              </a:rPr>
              <a:t>اقدامات هفته ملی بدون دخانیات سال   </a:t>
            </a:r>
            <a:r>
              <a:rPr lang="fa-IR" sz="2800" dirty="0">
                <a:latin typeface="IranNastaliq" panose="02020505000000020003" pitchFamily="18" charset="0"/>
                <a:cs typeface="B Titr" panose="00000700000000000000" pitchFamily="2" charset="-78"/>
              </a:rPr>
              <a:t>1405</a:t>
            </a:r>
            <a:br>
              <a:rPr lang="fa-IR" sz="2000" dirty="0">
                <a:latin typeface="IranNastaliq" panose="02020505000000020003" pitchFamily="18" charset="0"/>
                <a:cs typeface="B Titr" panose="00000700000000000000" pitchFamily="2" charset="-78"/>
              </a:rPr>
            </a:br>
            <a:endParaRPr lang="en-US" sz="3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38CF85-927E-47A0-B080-EC3D8A5653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090" y="1527175"/>
            <a:ext cx="3390800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094" y="1479999"/>
            <a:ext cx="3363728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64" y="2187953"/>
            <a:ext cx="4648200" cy="3326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1625600" y="482600"/>
            <a:ext cx="8940800" cy="609600"/>
            <a:chOff x="274616" y="750269"/>
            <a:chExt cx="6876526" cy="383760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274616" y="750269"/>
              <a:ext cx="6876526" cy="38376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293350" y="769003"/>
              <a:ext cx="6839058" cy="3462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5376" tIns="0" rIns="255376" bIns="0" numCol="1" spcCol="1270" anchor="ctr" anchorCtr="0">
              <a:noAutofit/>
            </a:bodyPr>
            <a:lstStyle/>
            <a:p>
              <a:pPr algn="ctr" rtl="1"/>
              <a:r>
                <a:rPr lang="fa-IR" sz="2400" b="1" dirty="0">
                  <a:solidFill>
                    <a:schemeClr val="tx1"/>
                  </a:solidFill>
                </a:rPr>
                <a:t>گزارش تخلف تبلیغات و معرفی به مراجع قضایی</a:t>
              </a:r>
              <a:endParaRPr lang="fa-IR" sz="8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06A3CF34-A397-4B08-803C-5EC1F1F12EC2}"/>
              </a:ext>
            </a:extLst>
          </p:cNvPr>
          <p:cNvSpPr/>
          <p:nvPr/>
        </p:nvSpPr>
        <p:spPr>
          <a:xfrm>
            <a:off x="0" y="-3604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B2ACB7E-5083-4B65-9022-8FB48F681F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156444-ED74-4FED-ABDF-B4CC8CC0DDCA}"/>
              </a:ext>
            </a:extLst>
          </p:cNvPr>
          <p:cNvSpPr txBox="1"/>
          <p:nvPr/>
        </p:nvSpPr>
        <p:spPr>
          <a:xfrm>
            <a:off x="2743200" y="355605"/>
            <a:ext cx="731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گزارش تخلف تبلیغات و معرفی به مراجع قضایی</a:t>
            </a:r>
            <a:endParaRPr lang="fa-IR" sz="96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2592450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28800" y="279400"/>
            <a:ext cx="8473171" cy="472320"/>
            <a:chOff x="301524" y="1213337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301524" y="1213337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318817" y="1230630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اطلاع‌رسانی در فضای مجازی</a:t>
              </a:r>
              <a:endParaRPr lang="en-US" sz="2400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690" y="1361125"/>
            <a:ext cx="2894740" cy="51944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93" y="1361126"/>
            <a:ext cx="2894740" cy="51944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3225" b="3781"/>
          <a:stretch/>
        </p:blipFill>
        <p:spPr>
          <a:xfrm>
            <a:off x="3149600" y="1330810"/>
            <a:ext cx="2743200" cy="52247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571" y="1330809"/>
            <a:ext cx="2743200" cy="52247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A94BD22-673B-4C8C-872F-97D1511CD4CE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340F87-0E30-46F7-900E-9A1B25C04427}"/>
              </a:ext>
            </a:extLst>
          </p:cNvPr>
          <p:cNvSpPr txBox="1"/>
          <p:nvPr/>
        </p:nvSpPr>
        <p:spPr>
          <a:xfrm>
            <a:off x="3291571" y="249083"/>
            <a:ext cx="5463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اطلاع‌رسانی در فضای مجازی</a:t>
            </a:r>
            <a:endParaRPr lang="en-US" sz="36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just" rtl="1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DCE5640-F2C8-423E-9435-B2D1C9CBFE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EFC537-9038-46B3-B695-4A6514F1E48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78"/>
          <a:stretch/>
        </p:blipFill>
        <p:spPr>
          <a:xfrm>
            <a:off x="3149600" y="1330809"/>
            <a:ext cx="2715836" cy="52247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3A56A1-A91A-4CA8-811B-26334EABBE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93" y="1330809"/>
            <a:ext cx="2894740" cy="5194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5019003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4088" y="177800"/>
            <a:ext cx="10453515" cy="9144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درج مقاله در روزنامه اصفهان زیبا با عنوان «پشت پرده تبلیغات فریبنده دخانیات» 1405/03/04</a:t>
            </a:r>
            <a:endParaRPr lang="en-US" sz="2400" b="1" dirty="0">
              <a:latin typeface="Calibri" panose="020F0502020204030204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57" y="1295400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584" y="1275080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84" y="1295400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8984" y="885914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295400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41" y="1295400"/>
            <a:ext cx="1930400" cy="479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62C6629-AA44-4A86-B507-BE6456DB7B32}"/>
              </a:ext>
            </a:extLst>
          </p:cNvPr>
          <p:cNvSpPr/>
          <p:nvPr/>
        </p:nvSpPr>
        <p:spPr>
          <a:xfrm>
            <a:off x="0" y="-508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660F46-CDE2-4A3E-8A7C-51DCF96115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945246-B6ED-4D1F-9A39-CB3EF9175884}"/>
              </a:ext>
            </a:extLst>
          </p:cNvPr>
          <p:cNvSpPr txBox="1"/>
          <p:nvPr/>
        </p:nvSpPr>
        <p:spPr>
          <a:xfrm>
            <a:off x="1611630" y="285750"/>
            <a:ext cx="9235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درج مقاله در روزنامه اصفهان زیبا با عنوان «پشت پرده تبلیغات فریبنده دخانیات» 1405/03/04</a:t>
            </a:r>
            <a:endParaRPr lang="en-US" sz="24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/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57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19200" y="584200"/>
            <a:ext cx="9393032" cy="522669"/>
            <a:chOff x="301524" y="168311"/>
            <a:chExt cx="6354878" cy="354240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301524" y="168311"/>
              <a:ext cx="6354878" cy="35424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318817" y="185604"/>
              <a:ext cx="6320292" cy="319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12" tIns="0" rIns="247312" bIns="0" numCol="1" spcCol="1270" anchor="ctr" anchorCtr="0">
              <a:noAutofit/>
            </a:bodyPr>
            <a:lstStyle/>
            <a:p>
              <a:pPr algn="ctr" defTabSz="1066773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667" b="1" dirty="0">
                  <a:solidFill>
                    <a:prstClr val="black"/>
                  </a:solidFill>
                  <a:latin typeface="Century Gothic" panose="020B0502020202020204"/>
                  <a:cs typeface="B Nazanin" panose="00000400000000000000" pitchFamily="2" charset="-78"/>
                </a:rPr>
                <a:t>نظارت بر واحدهای صنفی در فضای مجازی جهت بررسی تبلیغات عرضه قلیان</a:t>
              </a:r>
              <a:endParaRPr lang="en-US" sz="2667" b="1" dirty="0"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1957832"/>
            <a:ext cx="3449111" cy="406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888" y="1957832"/>
            <a:ext cx="3449111" cy="406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444" y="1932316"/>
            <a:ext cx="3449111" cy="40895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50592BE-ED33-4EA2-926C-786AB52CDC8E}"/>
              </a:ext>
            </a:extLst>
          </p:cNvPr>
          <p:cNvSpPr/>
          <p:nvPr/>
        </p:nvSpPr>
        <p:spPr>
          <a:xfrm>
            <a:off x="-2644" y="-30365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CEA9CE-B1B1-499F-A203-8CE163F329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C7A0AD-2AE0-4B45-B8B6-E61216CDCFBF}"/>
              </a:ext>
            </a:extLst>
          </p:cNvPr>
          <p:cNvSpPr txBox="1"/>
          <p:nvPr/>
        </p:nvSpPr>
        <p:spPr>
          <a:xfrm>
            <a:off x="1579768" y="354330"/>
            <a:ext cx="99135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prstClr val="black"/>
                </a:solidFill>
                <a:latin typeface="Century Gothic" panose="020B0502020202020204"/>
                <a:cs typeface="B Titr" panose="00000700000000000000" pitchFamily="2" charset="-78"/>
              </a:rPr>
              <a:t>نظارت بر واحدهای صنفی در فضای مجازی جهت بررسی تبلیغات عرضه قلیان</a:t>
            </a:r>
            <a:endParaRPr lang="en-US" sz="28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ctr"/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AFED1-68DC-4F60-A9A1-96B5BC510E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18F13-EA30-4876-9730-4F3C3410A33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5E7746-F2B8-4965-816B-A7C78BC25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229403"/>
              </p:ext>
            </p:extLst>
          </p:nvPr>
        </p:nvGraphicFramePr>
        <p:xfrm>
          <a:off x="632177" y="1486481"/>
          <a:ext cx="10927643" cy="494460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29488">
                  <a:extLst>
                    <a:ext uri="{9D8B030D-6E8A-4147-A177-3AD203B41FA5}">
                      <a16:colId xmlns:a16="http://schemas.microsoft.com/office/drawing/2014/main" val="1534794676"/>
                    </a:ext>
                  </a:extLst>
                </a:gridCol>
                <a:gridCol w="8212910">
                  <a:extLst>
                    <a:ext uri="{9D8B030D-6E8A-4147-A177-3AD203B41FA5}">
                      <a16:colId xmlns:a16="http://schemas.microsoft.com/office/drawing/2014/main" val="94363395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3198632738"/>
                    </a:ext>
                  </a:extLst>
                </a:gridCol>
              </a:tblGrid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Titr" panose="00000700000000000000" pitchFamily="2" charset="-78"/>
                        </a:rPr>
                        <a:t>عنوان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تعداد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8586196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مصاحبه‌ها و برنامه‌های خبری در انواع رسانه‌ها (صدا و سیما، رادیو و تلویزیون و...)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994958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بنر و پلاکاردهای اطلاع‌رسانی نصب شده در معابر عمومی و پرتردد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5838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8335939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رسانه‌های آموزشی تولید شده با ذكر نوع رسانه (شامل: پمفلت، بنر، تراکت، تیزر و...)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1007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73950"/>
                  </a:ext>
                </a:extLst>
              </a:tr>
              <a:tr h="6696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تیزرهای آموزشی ارسالی به سازمان صدا و سیماي ج.ا.ايران و تعداد موارد پخش از شبكه‌هاي سراسري و استاني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704804"/>
                  </a:ext>
                </a:extLst>
              </a:tr>
              <a:tr h="6696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جلسات و کارگاه‌های آموزشی برگزار شده برای دانش آموزان مدارس، عموم مردم، رابطین سلامت، سفیران سلامت، کارکنان ادارات و سازمان‌ها، دانشجویان، کارگران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957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4590848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افراد آموزش ديده (به صورت: کارگاه، جلسات، گروهی، چهره به چهره، فضای مجازی)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311287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7841171"/>
                  </a:ext>
                </a:extLst>
              </a:tr>
              <a:tr h="6696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فعالیت‌های فرهنگی، آموزشی و اطلاع‌رساني انجام شده با ذكر موضوع از قبيل مسابقه نقاشي كودكان، گردهمايي، همايش، كنگره، میز خدمت و ...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521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410931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بازدید انجام شده از مراکز و اماکن عرضه کننده قلیان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359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1290792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موارد اخطار صادر شده جهت تخلف عرضه قلیان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254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8014256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موارد تخلف عرضه قلیان معرفی شده به مراجع قضایی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163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0234215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B Titr" panose="00000700000000000000" pitchFamily="2" charset="-78"/>
                        </a:rPr>
                        <a:t>11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موارد پلمپ تخلف عرضه قلیان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148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132086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BDAC8FD-C9BC-4BB3-A7B7-538AB6093AEF}"/>
              </a:ext>
            </a:extLst>
          </p:cNvPr>
          <p:cNvSpPr/>
          <p:nvPr/>
        </p:nvSpPr>
        <p:spPr>
          <a:xfrm>
            <a:off x="-2644" y="-30365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3FED60-8043-40DB-A6E6-EB685FB02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1911FC-5310-4268-BE20-1CFFD6065C81}"/>
              </a:ext>
            </a:extLst>
          </p:cNvPr>
          <p:cNvSpPr txBox="1"/>
          <p:nvPr/>
        </p:nvSpPr>
        <p:spPr>
          <a:xfrm>
            <a:off x="2160587" y="32634"/>
            <a:ext cx="787082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cs typeface="B Titr" panose="00000700000000000000" pitchFamily="2" charset="-78"/>
              </a:rPr>
              <a:t>گزارش آماری عملکرد دانشگاه علوم پزشکی</a:t>
            </a:r>
          </a:p>
          <a:p>
            <a:pPr algn="ctr" rtl="1">
              <a:lnSpc>
                <a:spcPct val="150000"/>
              </a:lnSpc>
            </a:pPr>
            <a:r>
              <a:rPr lang="fa-IR" sz="2400" dirty="0">
                <a:cs typeface="B Titr" panose="00000700000000000000" pitchFamily="2" charset="-78"/>
              </a:rPr>
              <a:t>در هفته ملی بدون دخانیات سال ۱۴۰5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81906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7B24C-E74C-4EDE-8DC0-E01D54E155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AFCEE-738F-4C56-A52F-8B24D50CD01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2F178E-F271-4C26-8BB5-E3F1CB35A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687641"/>
              </p:ext>
            </p:extLst>
          </p:nvPr>
        </p:nvGraphicFramePr>
        <p:xfrm>
          <a:off x="508000" y="1399822"/>
          <a:ext cx="11435643" cy="5159021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68050">
                  <a:extLst>
                    <a:ext uri="{9D8B030D-6E8A-4147-A177-3AD203B41FA5}">
                      <a16:colId xmlns:a16="http://schemas.microsoft.com/office/drawing/2014/main" val="1144678081"/>
                    </a:ext>
                  </a:extLst>
                </a:gridCol>
                <a:gridCol w="9416126">
                  <a:extLst>
                    <a:ext uri="{9D8B030D-6E8A-4147-A177-3AD203B41FA5}">
                      <a16:colId xmlns:a16="http://schemas.microsoft.com/office/drawing/2014/main" val="561096734"/>
                    </a:ext>
                  </a:extLst>
                </a:gridCol>
                <a:gridCol w="1151467">
                  <a:extLst>
                    <a:ext uri="{9D8B030D-6E8A-4147-A177-3AD203B41FA5}">
                      <a16:colId xmlns:a16="http://schemas.microsoft.com/office/drawing/2014/main" val="664507392"/>
                    </a:ext>
                  </a:extLst>
                </a:gridCol>
              </a:tblGrid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عنوان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تعداد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049513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قلیان جمع آوری شده از اماکن عمومی و مراکز عرضه کننده قلیان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336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8557200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قلیان معدوم شده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380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5336734"/>
                  </a:ext>
                </a:extLst>
              </a:tr>
              <a:tr h="70112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موارد برخورد و یا ارجاع به مراجع قضایی و سازمان‌های متولی، با مراکز فروش سیگار الکترونیکی، ویپ، انواع تنباكوي بدون دود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38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1031855"/>
                  </a:ext>
                </a:extLst>
              </a:tr>
              <a:tr h="70112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موارد برخورد و یا ارجاع به مراجع قضایی و سازمان‌های متولی، با فروش دخانیات در فروشگاه‌های زنجیره ای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2239645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بازدید انجام شده از مراکز و اماکن فروش و عرضه دخانیات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5412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28811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بازرسی‌های مشترک با سازمان‌های متولی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374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6363408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موارد اخطار صادر شده برای مراکز و اماکن فروش و عرضه دخانیات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256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57143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موارد تخلف معرفی شده به مراجع قضایی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56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1885947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موارد پلمپ مراكز و واحدهاي صنفي فروش و عرضه دخانیات متخلف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7384397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21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استندها و قفسه‌های فروش دخانیات تبلیغاتی جمع آوری شده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1347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2407966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گواهی صادر شده برای وسایل نقلیه عمومی بدون دخانیات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029835"/>
                  </a:ext>
                </a:extLst>
              </a:tr>
              <a:tr h="3415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23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B Titr" panose="00000700000000000000" pitchFamily="2" charset="-78"/>
                        </a:rPr>
                        <a:t>گواهی صادر شده برای اماکن عمومی بدون دخانیات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371868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6ED0E4A-E646-44D0-9C90-735E3241CE06}"/>
              </a:ext>
            </a:extLst>
          </p:cNvPr>
          <p:cNvSpPr/>
          <p:nvPr/>
        </p:nvSpPr>
        <p:spPr>
          <a:xfrm>
            <a:off x="-2644" y="-30365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C8EF18-2440-4495-BCCA-9ED7B8B5C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F8F2AF-0AD0-442F-8D2D-9805F15BC04A}"/>
              </a:ext>
            </a:extLst>
          </p:cNvPr>
          <p:cNvSpPr txBox="1"/>
          <p:nvPr/>
        </p:nvSpPr>
        <p:spPr>
          <a:xfrm>
            <a:off x="2160587" y="32634"/>
            <a:ext cx="787082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cs typeface="B Titr" panose="00000700000000000000" pitchFamily="2" charset="-78"/>
              </a:rPr>
              <a:t>گزارش آماری عملکرد دانشگاه علوم پزشکی</a:t>
            </a:r>
          </a:p>
          <a:p>
            <a:pPr algn="ctr" rtl="1">
              <a:lnSpc>
                <a:spcPct val="150000"/>
              </a:lnSpc>
            </a:pPr>
            <a:r>
              <a:rPr lang="fa-IR" sz="2400" dirty="0">
                <a:cs typeface="B Titr" panose="00000700000000000000" pitchFamily="2" charset="-78"/>
              </a:rPr>
              <a:t>در هفته ملی بدون دخانیات سال ۱۴۰5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81709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B636-1A91-48E0-AD40-E91CF5F9E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2A266-4846-48B7-95C1-EC8D722FF04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51459E-9893-4D42-B984-FBB6F325AA93}"/>
              </a:ext>
            </a:extLst>
          </p:cNvPr>
          <p:cNvSpPr/>
          <p:nvPr/>
        </p:nvSpPr>
        <p:spPr>
          <a:xfrm>
            <a:off x="-2644" y="-30365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87C9B2-4C80-4319-BE4E-4605C1D93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84" y="20333"/>
            <a:ext cx="903694" cy="1280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79AAD-0934-4C7B-90BA-461CB4BE8A40}"/>
              </a:ext>
            </a:extLst>
          </p:cNvPr>
          <p:cNvSpPr txBox="1"/>
          <p:nvPr/>
        </p:nvSpPr>
        <p:spPr>
          <a:xfrm>
            <a:off x="3804356" y="237067"/>
            <a:ext cx="4967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>
                <a:cs typeface="B Titr" panose="00000700000000000000" pitchFamily="2" charset="-78"/>
              </a:rPr>
              <a:t>تبلیغات در فضای مجازی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2B557F-F41F-4812-836B-20241AB30D5D}"/>
              </a:ext>
            </a:extLst>
          </p:cNvPr>
          <p:cNvSpPr txBox="1"/>
          <p:nvPr/>
        </p:nvSpPr>
        <p:spPr>
          <a:xfrm>
            <a:off x="338084" y="1407445"/>
            <a:ext cx="11424938" cy="978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7968E13-0183-4C47-AE20-8F5CEFB005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6080"/>
              </p:ext>
            </p:extLst>
          </p:nvPr>
        </p:nvGraphicFramePr>
        <p:xfrm>
          <a:off x="67732" y="1255238"/>
          <a:ext cx="11785601" cy="8686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50846">
                  <a:extLst>
                    <a:ext uri="{9D8B030D-6E8A-4147-A177-3AD203B41FA5}">
                      <a16:colId xmlns:a16="http://schemas.microsoft.com/office/drawing/2014/main" val="3847817074"/>
                    </a:ext>
                  </a:extLst>
                </a:gridCol>
                <a:gridCol w="5734755">
                  <a:extLst>
                    <a:ext uri="{9D8B030D-6E8A-4147-A177-3AD203B41FA5}">
                      <a16:colId xmlns:a16="http://schemas.microsoft.com/office/drawing/2014/main" val="2611780560"/>
                    </a:ext>
                  </a:extLst>
                </a:gridCol>
              </a:tblGrid>
              <a:tr h="5699675">
                <a:tc>
                  <a:txBody>
                    <a:bodyPr/>
                    <a:lstStyle/>
                    <a:p>
                      <a:r>
                        <a:rPr lang="en-US" sz="1400" dirty="0">
                          <a:hlinkClick r:id="rId3"/>
                        </a:rPr>
                        <a:t>https://phc.mui.ac.ir/fa/node/6343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4"/>
                        </a:rPr>
                        <a:t>https://eitaa.com/rasanebehdasht/12360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5"/>
                        </a:rPr>
                        <a:t>https://eitaa.com/rasanebehdasht/12371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6"/>
                        </a:rPr>
                        <a:t>https://eitaa.com/rasanebehdasht/12374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7"/>
                        </a:rPr>
                        <a:t>https://eitaa.com/rasanebehdasht/12378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8"/>
                        </a:rPr>
                        <a:t>https://eitaa.com/rasanebehdasht/12390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9"/>
                        </a:rPr>
                        <a:t>https://eitaa.com/rasanebehdasht/12401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0"/>
                        </a:rPr>
                        <a:t>https://eitaa.com/rasanebehdasht/12403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1"/>
                        </a:rPr>
                        <a:t>https://eitaa.com/rasanebehdasht/12406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2"/>
                        </a:rPr>
                        <a:t>https://eitaa.com/rasanebehdasht/12410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3"/>
                        </a:rPr>
                        <a:t>https://eitaa.com/rasanebehdasht/12414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4"/>
                        </a:rPr>
                        <a:t>https://eitaa.com/rasanebehdasht/12415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5"/>
                        </a:rPr>
                        <a:t>https://eitaa.com/rasanebehdasht/12418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6"/>
                        </a:rPr>
                        <a:t>https://eitaa.com/rasanebehdasht/12419</a:t>
                      </a:r>
                      <a:endParaRPr lang="en-US" sz="1400" dirty="0"/>
                    </a:p>
                    <a:p>
                      <a:r>
                        <a:rPr lang="en-US" sz="1400" dirty="0">
                          <a:hlinkClick r:id="rId17"/>
                        </a:rPr>
                        <a:t>https://eitaa.com/rasanebehdasht/1242</a:t>
                      </a:r>
                      <a:r>
                        <a:rPr lang="fa-IR" sz="1400" dirty="0">
                          <a:hlinkClick r:id="rId17"/>
                        </a:rPr>
                        <a:t>1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8"/>
                        </a:rPr>
                        <a:t>https://eitaa.com/rasanebehdasht/12423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9"/>
                        </a:rPr>
                        <a:t>https://eitaa.com/rasanebehdasht/12426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0"/>
                        </a:rPr>
                        <a:t>https://eitaa.com/rasanebehdasht/12429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17"/>
                        </a:rPr>
                        <a:t>https://eitaa.com/rasanebehdasht/12421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1"/>
                        </a:rPr>
                        <a:t>https://eitaa.com/rasanebehdasht/12442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2"/>
                        </a:rPr>
                        <a:t>https://eitaa.com/rasanebehdasht/12444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3"/>
                        </a:rPr>
                        <a:t>https://eitaa.com/rasanebehdasht/12451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4"/>
                        </a:rPr>
                        <a:t>https://eitaa.com/rasanebehdasht/12460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5"/>
                        </a:rPr>
                        <a:t>https://eitaa.com/rasanebehdasht/12466</a:t>
                      </a:r>
                      <a:endParaRPr lang="fa-IR" sz="1400" dirty="0"/>
                    </a:p>
                    <a:p>
                      <a:r>
                        <a:rPr lang="en-US" sz="1400" dirty="0">
                          <a:hlinkClick r:id="rId26"/>
                        </a:rPr>
                        <a:t>https://eitaa.com/rasanebehdasht/12480</a:t>
                      </a:r>
                      <a:endParaRPr lang="fa-IR" sz="14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7"/>
                        </a:rPr>
                        <a:t>https://eitaa.com/zavareh_news/71661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8"/>
                        </a:rPr>
                        <a:t>https://eitaa.com/zavareh_news/71109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9"/>
                        </a:rPr>
                        <a:t>https://eitaa.com/13285663/6094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0"/>
                        </a:rPr>
                        <a:t>https://eitaa.com/13285663/6089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1"/>
                        </a:rPr>
                        <a:t>https://eitaa.com/27082598/3147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2"/>
                        </a:rPr>
                        <a:t>https://eitaa.com/14104634/8045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3"/>
                        </a:rPr>
                        <a:t>https://eitaa.com/14104634/8040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4"/>
                        </a:rPr>
                        <a:t>https://eitaa.com/resanehbehdashtardestan/5650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0"/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5"/>
                        </a:rPr>
                        <a:t>https://eitaa.com/27200604/4607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6"/>
                        </a:rPr>
                        <a:t>https://eitaa.com/FarhangsaraAye/4949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7"/>
                        </a:rPr>
                        <a:t>https://eitaa.com/FarhangsaraAye/4958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8"/>
                        </a:rPr>
                        <a:t>https://eitaa.com/89671694/1118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9"/>
                        </a:rPr>
                        <a:t>https://eitaa.com/13596555/72472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0"/>
                        </a:rPr>
                        <a:t>https://eitaa.com/salamatdehaghan/8880</a:t>
                      </a:r>
                      <a:endParaRPr lang="fa-IR" sz="12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dirty="0">
                          <a:hlinkClick r:id="rId41"/>
                        </a:rPr>
                        <a:t>https://eitaa.com/joinchat/1405682306Cdc4661c5b8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2"/>
                        </a:rPr>
                        <a:t>https://eitaa.com/joinchat/1633943769Cc2304a756c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3"/>
                        </a:rPr>
                        <a:t>https://eitaa.com/joinchat/2469920986C29ca877f84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4"/>
                        </a:rPr>
                        <a:t>https://eitaa.com/beh1esf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5"/>
                        </a:rPr>
                        <a:t>https://search.eitaa.com/?url=https://eitaa.com/5454979/25188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6"/>
                        </a:rPr>
                        <a:t>https://search.eitaa.com/?url=https://eitaa.com/5454979/25155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7"/>
                        </a:rPr>
                        <a:t>https://search.eitaa.com/?url=https://eitaa.com/5454979/25115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8"/>
                        </a:rPr>
                        <a:t>https://search.eitaa.com/?url=https://eitaa.com/5454979/25183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49"/>
                        </a:rPr>
                        <a:t>https://search.eitaa.com/?url=https://eitaa.com/5454979/25171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0"/>
                        </a:rPr>
                        <a:t>https://search.eitaa.com/?url=https://eitaa.com/5454979/25156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1"/>
                        </a:rPr>
                        <a:t>https://search.eitaa.com/?url=https://eitaa.com/5454979/25175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2"/>
                        </a:rPr>
                        <a:t>https://search.eitaa.com/?url=https://eitaa.com/5454979/25234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3"/>
                        </a:rPr>
                        <a:t>https://search.eitaa.com/?url=https://eitaa.com/5454979/25242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4"/>
                        </a:rPr>
                        <a:t>https://search.eitaa.com/?url=https://eitaa.com/5454979/25243</a:t>
                      </a:r>
                      <a:endParaRPr lang="fa-IR" sz="1200" dirty="0"/>
                    </a:p>
                    <a:p>
                      <a:r>
                        <a:rPr lang="en-US" sz="1200" dirty="0">
                          <a:hlinkClick r:id="rId55"/>
                        </a:rPr>
                        <a:t>https://search.eitaa.com/?url=https://eitaa.com/5454979/25275</a:t>
                      </a:r>
                      <a:endParaRPr lang="fa-IR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fa-IR" sz="1200" dirty="0"/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537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64007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3D5076-D016-4DE9-AB4B-489FCB17F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420" y="1451610"/>
            <a:ext cx="3074670" cy="389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C4972E1-B1AE-4F7A-98AB-176318656E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5675741"/>
              </p:ext>
            </p:extLst>
          </p:nvPr>
        </p:nvGraphicFramePr>
        <p:xfrm>
          <a:off x="519290" y="191911"/>
          <a:ext cx="10656710" cy="739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FAF2268-80A2-4643-BE73-61AFF3271CCD}"/>
              </a:ext>
            </a:extLst>
          </p:cNvPr>
          <p:cNvSpPr/>
          <p:nvPr/>
        </p:nvSpPr>
        <p:spPr>
          <a:xfrm>
            <a:off x="0" y="-81267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2135BF-9F72-4F46-B55A-9E78BFE7D057}"/>
              </a:ext>
            </a:extLst>
          </p:cNvPr>
          <p:cNvSpPr txBox="1"/>
          <p:nvPr/>
        </p:nvSpPr>
        <p:spPr>
          <a:xfrm>
            <a:off x="2269066" y="338666"/>
            <a:ext cx="650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latin typeface="IranNastaliq" panose="02020505000000020003" pitchFamily="18" charset="0"/>
                <a:cs typeface="B Titr" panose="00000700000000000000" pitchFamily="2" charset="-78"/>
              </a:rPr>
              <a:t>اقدامات هفته ملی بدون دخانیات سال   </a:t>
            </a:r>
            <a:r>
              <a:rPr lang="fa-IR" sz="2400" dirty="0">
                <a:latin typeface="IranNastaliq" panose="02020505000000020003" pitchFamily="18" charset="0"/>
                <a:cs typeface="B Titr" panose="00000700000000000000" pitchFamily="2" charset="-78"/>
              </a:rPr>
              <a:t>1405</a:t>
            </a:r>
            <a:br>
              <a:rPr lang="fa-IR" dirty="0">
                <a:latin typeface="IranNastaliq" panose="02020505000000020003" pitchFamily="18" charset="0"/>
                <a:cs typeface="B Titr" panose="00000700000000000000" pitchFamily="2" charset="-78"/>
              </a:rPr>
            </a:br>
            <a:endParaRPr lang="en-US" sz="2800" dirty="0">
              <a:cs typeface="B Titr" panose="00000700000000000000" pitchFamily="2" charset="-78"/>
            </a:endParaRPr>
          </a:p>
          <a:p>
            <a:pPr algn="ctr" rtl="1"/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CA6590-1CE1-4E9F-AB9D-D46CEDAF36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2011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6C1ECC-7EB3-A334-8DE2-79A1D68BB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0492"/>
            <a:ext cx="3884150" cy="5557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09C9DD-9CFF-F778-80C0-77E4DBD49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230" y="1300491"/>
            <a:ext cx="4039655" cy="53980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887392-B4C2-52B9-A0AD-A7A84E172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886" y="1300490"/>
            <a:ext cx="4225114" cy="53980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C913DC-88FE-471F-B6C7-326A7495EDE2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457F6-37D4-47E8-ADFD-9E7AA0788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6907D7-FB69-420B-BC99-FDEAB98D18A7}"/>
              </a:ext>
            </a:extLst>
          </p:cNvPr>
          <p:cNvSpPr txBox="1"/>
          <p:nvPr/>
        </p:nvSpPr>
        <p:spPr>
          <a:xfrm>
            <a:off x="4007556" y="280189"/>
            <a:ext cx="4809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600" b="1" dirty="0">
                <a:cs typeface="B Titr" panose="00000700000000000000" pitchFamily="2" charset="-78"/>
              </a:rPr>
              <a:t>پوستر طراحی شده </a:t>
            </a:r>
            <a:endParaRPr lang="en-US" sz="3600" dirty="0">
              <a:cs typeface="B Titr" panose="000007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1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C7E072-7310-FB48-0959-230A63EEC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72" y="1300492"/>
            <a:ext cx="4897041" cy="5557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62080A-61BE-CED7-183E-6320FB299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34" y="1300492"/>
            <a:ext cx="4897041" cy="54520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AB37DD-1AF9-417C-B5E3-A42EA6901D67}"/>
              </a:ext>
            </a:extLst>
          </p:cNvPr>
          <p:cNvSpPr/>
          <p:nvPr/>
        </p:nvSpPr>
        <p:spPr>
          <a:xfrm>
            <a:off x="-12699" y="20333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FEC623-261A-4971-AA86-DD522A6BC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C28CAC-900E-4AAD-9FD0-ABF2664B63AE}"/>
              </a:ext>
            </a:extLst>
          </p:cNvPr>
          <p:cNvSpPr txBox="1"/>
          <p:nvPr/>
        </p:nvSpPr>
        <p:spPr>
          <a:xfrm>
            <a:off x="4007556" y="280189"/>
            <a:ext cx="4809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600" b="1" dirty="0">
                <a:cs typeface="B Titr" panose="00000700000000000000" pitchFamily="2" charset="-78"/>
              </a:rPr>
              <a:t>پوستر طراحی شده </a:t>
            </a:r>
            <a:endParaRPr lang="en-US" sz="3600" dirty="0">
              <a:cs typeface="B Titr" panose="000007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90478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2B20E-AD17-5438-9E91-A44B576AA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BB9EBF-3788-73E2-98C8-C2E49F3214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29" y="1456168"/>
            <a:ext cx="1991898" cy="247478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DE1642-3FAE-F1E5-136E-F61DD9B96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27" y="1444435"/>
            <a:ext cx="2713855" cy="24865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694C83-AFA7-7FAF-E439-34179C14F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801" y="1445583"/>
            <a:ext cx="2750573" cy="24865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C3B5C0-AED1-6A57-E96E-AC0BAA0FD9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29" y="3949310"/>
            <a:ext cx="1739412" cy="26587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B55FF6-DC45-A1B6-6F91-5A9CE5587E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813" y="1439846"/>
            <a:ext cx="2147860" cy="24922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CC893A-449D-712D-2D67-14940FA1F9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673" y="1445582"/>
            <a:ext cx="1991898" cy="24853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92E700B-B518-3088-AFA1-CADD3D6705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30" y="3949310"/>
            <a:ext cx="1739412" cy="26587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21B0CDA-4148-FB32-C556-F82EEAF2DE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542" y="3949310"/>
            <a:ext cx="3145464" cy="26587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55E20E8-7A39-10E4-1DB8-53201335CA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86005" y="3949309"/>
            <a:ext cx="1994095" cy="26587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31CC2AD-5BDA-7430-1DC9-7ACD8C9857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80100" y="3949310"/>
            <a:ext cx="2851471" cy="26587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2E37661-4D5D-49D6-B384-BE6A5BF15CB3}"/>
              </a:ext>
            </a:extLst>
          </p:cNvPr>
          <p:cNvSpPr/>
          <p:nvPr/>
        </p:nvSpPr>
        <p:spPr>
          <a:xfrm>
            <a:off x="0" y="-19088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C81C748-C046-4E10-85A9-1E9A94FFA1B0}"/>
              </a:ext>
            </a:extLst>
          </p:cNvPr>
          <p:cNvSpPr txBox="1">
            <a:spLocks/>
          </p:cNvSpPr>
          <p:nvPr/>
        </p:nvSpPr>
        <p:spPr>
          <a:xfrm>
            <a:off x="1661267" y="249897"/>
            <a:ext cx="9901378" cy="742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ar-SA" sz="2400" b="1" dirty="0">
                <a:cs typeface="B Titr" panose="00000700000000000000" pitchFamily="2" charset="-78"/>
              </a:rPr>
              <a:t> توزیع پوسترهای دخانیات در مراکز و پایگاه</a:t>
            </a:r>
            <a:r>
              <a:rPr lang="fa-IR" sz="2400" b="1" dirty="0">
                <a:cs typeface="B Titr" panose="00000700000000000000" pitchFamily="2" charset="-78"/>
              </a:rPr>
              <a:t>‌</a:t>
            </a:r>
            <a:r>
              <a:rPr lang="ar-SA" sz="2400" b="1" dirty="0">
                <a:cs typeface="B Titr" panose="00000700000000000000" pitchFamily="2" charset="-78"/>
              </a:rPr>
              <a:t>های تحت پوشش</a:t>
            </a:r>
            <a:r>
              <a:rPr lang="fa-IR" sz="2400" b="1" dirty="0">
                <a:cs typeface="B Titr" panose="00000700000000000000" pitchFamily="2" charset="-78"/>
              </a:rPr>
              <a:t> و </a:t>
            </a:r>
            <a:r>
              <a:rPr lang="ar-SA" sz="2400" b="1" dirty="0">
                <a:cs typeface="B Titr" panose="00000700000000000000" pitchFamily="2" charset="-78"/>
              </a:rPr>
              <a:t>مراکز</a:t>
            </a:r>
            <a:r>
              <a:rPr lang="fa-IR" sz="2400" b="1" dirty="0">
                <a:cs typeface="B Titr" panose="00000700000000000000" pitchFamily="2" charset="-78"/>
              </a:rPr>
              <a:t> تهیه و توزیع مواد غذایی 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0026A76-3F69-41B3-B31A-8761C325EB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C060DC-1563-1DA2-9A88-E9ABFB48C7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64" y="1416782"/>
            <a:ext cx="3546232" cy="2387574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660F17-6209-3B21-BE77-381C453D1D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816"/>
          <a:stretch/>
        </p:blipFill>
        <p:spPr>
          <a:xfrm>
            <a:off x="3725496" y="1346233"/>
            <a:ext cx="3546232" cy="25061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4DDB13-5869-5D25-7D2C-A2463868FC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65" y="4052711"/>
            <a:ext cx="4118726" cy="2506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31565D-41B4-E7B4-9467-628B4EA8F7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33" y="3941727"/>
            <a:ext cx="3749268" cy="2617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AA6F6A-3995-A7A6-67CD-9BFF30FDE4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8" y="1346232"/>
            <a:ext cx="3012727" cy="24348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0A3BDF-88A3-AB23-5C24-4ABEB81FB0A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259"/>
          <a:stretch>
            <a:fillRect/>
          </a:stretch>
        </p:blipFill>
        <p:spPr>
          <a:xfrm>
            <a:off x="7271728" y="1369522"/>
            <a:ext cx="1672002" cy="24348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93B6C3-4D11-40C2-8B27-AEF4F4AE543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3467" y="3893718"/>
            <a:ext cx="3749268" cy="275543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9362A58-A532-4DB3-BD93-D9773F3210F6}"/>
              </a:ext>
            </a:extLst>
          </p:cNvPr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9FCF297-1153-453B-9001-8BBBE1C38A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084" y="20333"/>
            <a:ext cx="904666" cy="12801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E58124-C2C2-4BFD-9112-10B4571CA2DE}"/>
              </a:ext>
            </a:extLst>
          </p:cNvPr>
          <p:cNvSpPr txBox="1"/>
          <p:nvPr/>
        </p:nvSpPr>
        <p:spPr>
          <a:xfrm>
            <a:off x="2010180" y="256108"/>
            <a:ext cx="8952089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66773">
              <a:spcBef>
                <a:spcPct val="0"/>
              </a:spcBef>
              <a:spcAft>
                <a:spcPct val="35000"/>
              </a:spcAft>
            </a:pPr>
            <a:r>
              <a:rPr lang="fa-IR" sz="4400" b="1" dirty="0">
                <a:latin typeface="Century Gothic" panose="020B0502020202020204"/>
                <a:cs typeface="B Titr" panose="00000700000000000000" pitchFamily="2" charset="-78"/>
              </a:rPr>
              <a:t>هماهنگی‌های درون‌بخشی و برون بخشی</a:t>
            </a:r>
            <a:endParaRPr lang="en-US" sz="4400" b="1" dirty="0">
              <a:latin typeface="Calibri" panose="020F0502020204030204"/>
              <a:cs typeface="B Titr" panose="00000700000000000000" pitchFamily="2" charset="-78"/>
            </a:endParaRPr>
          </a:p>
          <a:p>
            <a:pPr algn="r" rtl="1"/>
            <a:endParaRPr lang="en-US" sz="44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7263119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</TotalTime>
  <Words>1744</Words>
  <Application>Microsoft Office PowerPoint</Application>
  <PresentationFormat>Widescreen</PresentationFormat>
  <Paragraphs>284</Paragraphs>
  <Slides>47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60" baseType="lpstr">
      <vt:lpstr>Arial</vt:lpstr>
      <vt:lpstr>B Titr</vt:lpstr>
      <vt:lpstr>B Titr,Bold</vt:lpstr>
      <vt:lpstr>Calibri</vt:lpstr>
      <vt:lpstr>Calibri Light</vt:lpstr>
      <vt:lpstr>Century Gothic</vt:lpstr>
      <vt:lpstr>Exo</vt:lpstr>
      <vt:lpstr>IranNastaliq</vt:lpstr>
      <vt:lpstr>Times New Roman</vt:lpstr>
      <vt:lpstr>Tw Cen MT</vt:lpstr>
      <vt:lpstr>Zr</vt:lpstr>
      <vt:lpstr>Droplet</vt:lpstr>
      <vt:lpstr>Office Theme</vt:lpstr>
      <vt:lpstr>PowerPoint Presentation</vt:lpstr>
      <vt:lpstr>بنده می خواهم صمیمانه تشکر کنم از مجموعه همکاران وزارت بهداشت و درمان به خاطر تلاش هایی که می کنند و زحمتی که می کشند.</vt:lpstr>
      <vt:lpstr>اهم اقدامات انجام شده توسط معاونت بهداشت دانشگاه علوم پزشکی اصفهان در هفته بدون دخانیات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برگزاری جلسات و کارگاههای آموزشی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بازدید از مجتمع دخانیات اصفهان 1405/03/24</vt:lpstr>
      <vt:lpstr>PowerPoint Presentation</vt:lpstr>
      <vt:lpstr>PowerPoint Presentation</vt:lpstr>
      <vt:lpstr>PowerPoint Presentation</vt:lpstr>
      <vt:lpstr>توقیف و جمع آوری محصولات دخانی غیر مجاز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Rasool Bagherpoor</dc:creator>
  <cp:lastModifiedBy>User</cp:lastModifiedBy>
  <cp:revision>73</cp:revision>
  <dcterms:created xsi:type="dcterms:W3CDTF">2026-06-22T08:19:44Z</dcterms:created>
  <dcterms:modified xsi:type="dcterms:W3CDTF">2026-06-28T08:06:58Z</dcterms:modified>
</cp:coreProperties>
</file>