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8" r:id="rId4"/>
    <p:sldId id="284" r:id="rId5"/>
    <p:sldId id="310" r:id="rId6"/>
    <p:sldId id="314" r:id="rId7"/>
    <p:sldId id="313" r:id="rId8"/>
    <p:sldId id="267" r:id="rId9"/>
    <p:sldId id="261" r:id="rId10"/>
    <p:sldId id="309" r:id="rId11"/>
    <p:sldId id="276" r:id="rId12"/>
    <p:sldId id="273" r:id="rId13"/>
    <p:sldId id="274" r:id="rId14"/>
    <p:sldId id="305" r:id="rId15"/>
    <p:sldId id="265" r:id="rId16"/>
    <p:sldId id="269" r:id="rId17"/>
    <p:sldId id="268" r:id="rId18"/>
    <p:sldId id="270" r:id="rId19"/>
    <p:sldId id="271" r:id="rId20"/>
    <p:sldId id="272" r:id="rId21"/>
    <p:sldId id="306" r:id="rId22"/>
    <p:sldId id="257" r:id="rId23"/>
    <p:sldId id="263" r:id="rId24"/>
    <p:sldId id="262" r:id="rId25"/>
    <p:sldId id="275" r:id="rId26"/>
    <p:sldId id="279" r:id="rId27"/>
    <p:sldId id="294" r:id="rId28"/>
    <p:sldId id="295" r:id="rId29"/>
    <p:sldId id="307" r:id="rId30"/>
    <p:sldId id="264" r:id="rId31"/>
    <p:sldId id="277" r:id="rId32"/>
    <p:sldId id="260" r:id="rId33"/>
    <p:sldId id="278" r:id="rId34"/>
    <p:sldId id="296" r:id="rId35"/>
    <p:sldId id="297" r:id="rId36"/>
    <p:sldId id="298" r:id="rId37"/>
    <p:sldId id="299" r:id="rId38"/>
    <p:sldId id="300" r:id="rId39"/>
    <p:sldId id="301" r:id="rId40"/>
    <p:sldId id="282" r:id="rId41"/>
    <p:sldId id="283" r:id="rId42"/>
    <p:sldId id="302" r:id="rId43"/>
    <p:sldId id="286" r:id="rId44"/>
    <p:sldId id="287" r:id="rId45"/>
    <p:sldId id="315" r:id="rId46"/>
    <p:sldId id="25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F29D57-74D3-4E0E-9220-792DC0174050}" type="doc">
      <dgm:prSet loTypeId="urn:microsoft.com/office/officeart/2005/8/layout/hierarchy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31A1F54-E2D0-476D-A92E-DF234F6558D9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بنر 2*3 متر      50 عدد</a:t>
          </a:r>
          <a:endParaRPr lang="en-US" dirty="0">
            <a:cs typeface="B Titr" panose="00000700000000000000" pitchFamily="2" charset="-78"/>
          </a:endParaRPr>
        </a:p>
      </dgm:t>
    </dgm:pt>
    <dgm:pt modelId="{7A8345A2-DFCE-4C88-9CCB-834C806A186A}" type="parTrans" cxnId="{193C6CCC-0285-4394-AB3D-8672ADDABCE9}">
      <dgm:prSet/>
      <dgm:spPr/>
      <dgm:t>
        <a:bodyPr/>
        <a:lstStyle/>
        <a:p>
          <a:endParaRPr lang="en-US"/>
        </a:p>
      </dgm:t>
    </dgm:pt>
    <dgm:pt modelId="{2A5E7D6D-D947-42D7-82F2-828B01F21FC4}" type="sibTrans" cxnId="{193C6CCC-0285-4394-AB3D-8672ADDABCE9}">
      <dgm:prSet/>
      <dgm:spPr/>
      <dgm:t>
        <a:bodyPr/>
        <a:lstStyle/>
        <a:p>
          <a:endParaRPr lang="en-US"/>
        </a:p>
      </dgm:t>
    </dgm:pt>
    <dgm:pt modelId="{3B1EFDDE-E1D6-4E71-A81E-95DC97150FDE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بنر استندی 160عدد</a:t>
          </a:r>
          <a:endParaRPr lang="en-US" dirty="0">
            <a:cs typeface="B Titr" panose="00000700000000000000" pitchFamily="2" charset="-78"/>
          </a:endParaRPr>
        </a:p>
      </dgm:t>
    </dgm:pt>
    <dgm:pt modelId="{F54C7586-9634-413C-9026-7B40EEDB6790}" type="parTrans" cxnId="{FE6D25DD-F2CE-4E36-8923-FADE475F7F32}">
      <dgm:prSet/>
      <dgm:spPr/>
      <dgm:t>
        <a:bodyPr/>
        <a:lstStyle/>
        <a:p>
          <a:endParaRPr lang="en-US"/>
        </a:p>
      </dgm:t>
    </dgm:pt>
    <dgm:pt modelId="{FB21A607-56AC-4039-B868-12EA8EAD3AD1}" type="sibTrans" cxnId="{FE6D25DD-F2CE-4E36-8923-FADE475F7F32}">
      <dgm:prSet/>
      <dgm:spPr/>
      <dgm:t>
        <a:bodyPr/>
        <a:lstStyle/>
        <a:p>
          <a:endParaRPr lang="en-US"/>
        </a:p>
      </dgm:t>
    </dgm:pt>
    <dgm:pt modelId="{112CD4C9-B278-47C1-97B2-C00088C17EFD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پوستر 400 عدد</a:t>
          </a:r>
          <a:endParaRPr lang="en-US" dirty="0">
            <a:cs typeface="B Titr" panose="00000700000000000000" pitchFamily="2" charset="-78"/>
          </a:endParaRPr>
        </a:p>
      </dgm:t>
    </dgm:pt>
    <dgm:pt modelId="{8879E344-D13C-4392-BC68-A2388043B9FE}" type="parTrans" cxnId="{33B45615-EAA9-4C1B-9EAB-98A038D52EC5}">
      <dgm:prSet/>
      <dgm:spPr/>
      <dgm:t>
        <a:bodyPr/>
        <a:lstStyle/>
        <a:p>
          <a:endParaRPr lang="en-US"/>
        </a:p>
      </dgm:t>
    </dgm:pt>
    <dgm:pt modelId="{29844D2D-A8EE-4D5A-9A5B-4E4999F869A5}" type="sibTrans" cxnId="{33B45615-EAA9-4C1B-9EAB-98A038D52EC5}">
      <dgm:prSet/>
      <dgm:spPr/>
      <dgm:t>
        <a:bodyPr/>
        <a:lstStyle/>
        <a:p>
          <a:endParaRPr lang="en-US"/>
        </a:p>
      </dgm:t>
    </dgm:pt>
    <dgm:pt modelId="{467E404A-0D44-403B-845B-CB5C1B5D1F61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بروشور 200 عدد</a:t>
          </a:r>
          <a:endParaRPr lang="en-US" dirty="0">
            <a:cs typeface="B Titr" panose="00000700000000000000" pitchFamily="2" charset="-78"/>
          </a:endParaRPr>
        </a:p>
      </dgm:t>
    </dgm:pt>
    <dgm:pt modelId="{10F49C51-C73C-4CC1-9B91-7C4D67142C06}" type="parTrans" cxnId="{6844F422-0727-470B-BA1B-7094D0887D78}">
      <dgm:prSet/>
      <dgm:spPr/>
      <dgm:t>
        <a:bodyPr/>
        <a:lstStyle/>
        <a:p>
          <a:endParaRPr lang="en-US"/>
        </a:p>
      </dgm:t>
    </dgm:pt>
    <dgm:pt modelId="{4E3CCA4C-8323-44CD-B21C-87BD5E405757}" type="sibTrans" cxnId="{6844F422-0727-470B-BA1B-7094D0887D78}">
      <dgm:prSet/>
      <dgm:spPr/>
      <dgm:t>
        <a:bodyPr/>
        <a:lstStyle/>
        <a:p>
          <a:endParaRPr lang="en-US"/>
        </a:p>
      </dgm:t>
    </dgm:pt>
    <dgm:pt modelId="{6126B2DB-13C7-4F19-8C1C-A84864430494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بج 50 عدد</a:t>
          </a:r>
          <a:endParaRPr lang="en-US" dirty="0">
            <a:cs typeface="B Titr" panose="00000700000000000000" pitchFamily="2" charset="-78"/>
          </a:endParaRPr>
        </a:p>
      </dgm:t>
    </dgm:pt>
    <dgm:pt modelId="{F425CD4B-8C87-4C78-9EA1-BBD47CE8827E}" type="parTrans" cxnId="{342ABA0F-2A61-456C-8B55-4E3C29E5208A}">
      <dgm:prSet/>
      <dgm:spPr/>
      <dgm:t>
        <a:bodyPr/>
        <a:lstStyle/>
        <a:p>
          <a:endParaRPr lang="en-US"/>
        </a:p>
      </dgm:t>
    </dgm:pt>
    <dgm:pt modelId="{735923B1-3B3F-43FF-BA16-87D309C2BA65}" type="sibTrans" cxnId="{342ABA0F-2A61-456C-8B55-4E3C29E5208A}">
      <dgm:prSet/>
      <dgm:spPr/>
      <dgm:t>
        <a:bodyPr/>
        <a:lstStyle/>
        <a:p>
          <a:endParaRPr lang="en-US"/>
        </a:p>
      </dgm:t>
    </dgm:pt>
    <dgm:pt modelId="{76E1A524-FDD8-4BA0-9AEB-1B66FE8A6F5E}">
      <dgm:prSet phldrT="[Text]"/>
      <dgm:spPr/>
      <dgm:t>
        <a:bodyPr/>
        <a:lstStyle/>
        <a:p>
          <a:r>
            <a:rPr lang="fa-IR" dirty="0">
              <a:cs typeface="B Titr" panose="00000700000000000000" pitchFamily="2" charset="-78"/>
            </a:rPr>
            <a:t>جلیقه 90 عدد</a:t>
          </a:r>
          <a:endParaRPr lang="en-US" dirty="0">
            <a:cs typeface="B Titr" panose="00000700000000000000" pitchFamily="2" charset="-78"/>
          </a:endParaRPr>
        </a:p>
      </dgm:t>
    </dgm:pt>
    <dgm:pt modelId="{D2055D63-E041-4CF2-B860-6E2003B05139}" type="parTrans" cxnId="{70E8CE35-2533-4921-9C73-1919BE5198BD}">
      <dgm:prSet/>
      <dgm:spPr/>
      <dgm:t>
        <a:bodyPr/>
        <a:lstStyle/>
        <a:p>
          <a:endParaRPr lang="en-US"/>
        </a:p>
      </dgm:t>
    </dgm:pt>
    <dgm:pt modelId="{4CA375F1-DE3D-41AB-B0ED-54721A065BA6}" type="sibTrans" cxnId="{70E8CE35-2533-4921-9C73-1919BE5198BD}">
      <dgm:prSet/>
      <dgm:spPr/>
      <dgm:t>
        <a:bodyPr/>
        <a:lstStyle/>
        <a:p>
          <a:endParaRPr lang="en-US"/>
        </a:p>
      </dgm:t>
    </dgm:pt>
    <dgm:pt modelId="{FD41B703-7D6E-4166-9B89-1517E3C2257C}" type="pres">
      <dgm:prSet presAssocID="{24F29D57-74D3-4E0E-9220-792DC017405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DFC968C-4DFD-4833-9F00-678DD646D67A}" type="pres">
      <dgm:prSet presAssocID="{331A1F54-E2D0-476D-A92E-DF234F6558D9}" presName="vertOne" presStyleCnt="0"/>
      <dgm:spPr/>
    </dgm:pt>
    <dgm:pt modelId="{169F1FCA-2FC6-41F1-8BBE-A96A58211CB2}" type="pres">
      <dgm:prSet presAssocID="{331A1F54-E2D0-476D-A92E-DF234F6558D9}" presName="txOne" presStyleLbl="node0" presStyleIdx="0" presStyleCnt="1" custLinFactNeighborX="-2355" custLinFactNeighborY="-19367">
        <dgm:presLayoutVars>
          <dgm:chPref val="3"/>
        </dgm:presLayoutVars>
      </dgm:prSet>
      <dgm:spPr/>
    </dgm:pt>
    <dgm:pt modelId="{C0A2E35F-656D-48AA-A5AD-269AFACF6CD1}" type="pres">
      <dgm:prSet presAssocID="{331A1F54-E2D0-476D-A92E-DF234F6558D9}" presName="parTransOne" presStyleCnt="0"/>
      <dgm:spPr/>
    </dgm:pt>
    <dgm:pt modelId="{76DBA1AD-08B7-45DA-9B4A-11307EE8EA1F}" type="pres">
      <dgm:prSet presAssocID="{331A1F54-E2D0-476D-A92E-DF234F6558D9}" presName="horzOne" presStyleCnt="0"/>
      <dgm:spPr/>
    </dgm:pt>
    <dgm:pt modelId="{C3682C7A-9C74-476B-9A4C-DE90FB766C45}" type="pres">
      <dgm:prSet presAssocID="{3B1EFDDE-E1D6-4E71-A81E-95DC97150FDE}" presName="vertTwo" presStyleCnt="0"/>
      <dgm:spPr/>
    </dgm:pt>
    <dgm:pt modelId="{1664F224-B7BB-48D6-9073-580D14E6BFB0}" type="pres">
      <dgm:prSet presAssocID="{3B1EFDDE-E1D6-4E71-A81E-95DC97150FDE}" presName="txTwo" presStyleLbl="node2" presStyleIdx="0" presStyleCnt="2">
        <dgm:presLayoutVars>
          <dgm:chPref val="3"/>
        </dgm:presLayoutVars>
      </dgm:prSet>
      <dgm:spPr/>
    </dgm:pt>
    <dgm:pt modelId="{493C98BE-C537-46CC-90CB-BEC5E2D7884E}" type="pres">
      <dgm:prSet presAssocID="{3B1EFDDE-E1D6-4E71-A81E-95DC97150FDE}" presName="parTransTwo" presStyleCnt="0"/>
      <dgm:spPr/>
    </dgm:pt>
    <dgm:pt modelId="{5FC38E73-C08E-4BA5-8451-1B9EFA453B03}" type="pres">
      <dgm:prSet presAssocID="{3B1EFDDE-E1D6-4E71-A81E-95DC97150FDE}" presName="horzTwo" presStyleCnt="0"/>
      <dgm:spPr/>
    </dgm:pt>
    <dgm:pt modelId="{C8CD2FA9-6C50-4A4D-86C4-198AB60BE8EE}" type="pres">
      <dgm:prSet presAssocID="{112CD4C9-B278-47C1-97B2-C00088C17EFD}" presName="vertThree" presStyleCnt="0"/>
      <dgm:spPr/>
    </dgm:pt>
    <dgm:pt modelId="{BCFFC717-86CB-441A-A23B-5A10203DC975}" type="pres">
      <dgm:prSet presAssocID="{112CD4C9-B278-47C1-97B2-C00088C17EFD}" presName="txThree" presStyleLbl="node3" presStyleIdx="0" presStyleCnt="3">
        <dgm:presLayoutVars>
          <dgm:chPref val="3"/>
        </dgm:presLayoutVars>
      </dgm:prSet>
      <dgm:spPr/>
    </dgm:pt>
    <dgm:pt modelId="{C8C85D0D-E221-4DB2-A2C9-915997092FC6}" type="pres">
      <dgm:prSet presAssocID="{112CD4C9-B278-47C1-97B2-C00088C17EFD}" presName="horzThree" presStyleCnt="0"/>
      <dgm:spPr/>
    </dgm:pt>
    <dgm:pt modelId="{DD7605C8-6B96-42C9-98DE-3FFDDAF244DD}" type="pres">
      <dgm:prSet presAssocID="{29844D2D-A8EE-4D5A-9A5B-4E4999F869A5}" presName="sibSpaceThree" presStyleCnt="0"/>
      <dgm:spPr/>
    </dgm:pt>
    <dgm:pt modelId="{BCFA3F0E-6D4B-4803-95D7-11536BA25C56}" type="pres">
      <dgm:prSet presAssocID="{467E404A-0D44-403B-845B-CB5C1B5D1F61}" presName="vertThree" presStyleCnt="0"/>
      <dgm:spPr/>
    </dgm:pt>
    <dgm:pt modelId="{B872F68C-3845-4DED-8598-1995DA344205}" type="pres">
      <dgm:prSet presAssocID="{467E404A-0D44-403B-845B-CB5C1B5D1F61}" presName="txThree" presStyleLbl="node3" presStyleIdx="1" presStyleCnt="3">
        <dgm:presLayoutVars>
          <dgm:chPref val="3"/>
        </dgm:presLayoutVars>
      </dgm:prSet>
      <dgm:spPr/>
    </dgm:pt>
    <dgm:pt modelId="{DF957EA3-CF98-4EAC-9838-1AE2918FF471}" type="pres">
      <dgm:prSet presAssocID="{467E404A-0D44-403B-845B-CB5C1B5D1F61}" presName="horzThree" presStyleCnt="0"/>
      <dgm:spPr/>
    </dgm:pt>
    <dgm:pt modelId="{BD055121-E4AC-4373-BEDD-36CCC59AA14E}" type="pres">
      <dgm:prSet presAssocID="{FB21A607-56AC-4039-B868-12EA8EAD3AD1}" presName="sibSpaceTwo" presStyleCnt="0"/>
      <dgm:spPr/>
    </dgm:pt>
    <dgm:pt modelId="{09CAD79E-02BC-4D8E-AE61-F928951CB7A0}" type="pres">
      <dgm:prSet presAssocID="{6126B2DB-13C7-4F19-8C1C-A84864430494}" presName="vertTwo" presStyleCnt="0"/>
      <dgm:spPr/>
    </dgm:pt>
    <dgm:pt modelId="{849C96AE-01D5-48CF-B16E-86E65F7178C3}" type="pres">
      <dgm:prSet presAssocID="{6126B2DB-13C7-4F19-8C1C-A84864430494}" presName="txTwo" presStyleLbl="node2" presStyleIdx="1" presStyleCnt="2">
        <dgm:presLayoutVars>
          <dgm:chPref val="3"/>
        </dgm:presLayoutVars>
      </dgm:prSet>
      <dgm:spPr/>
    </dgm:pt>
    <dgm:pt modelId="{59F76D87-CD1F-4843-A90D-FBB5779613BA}" type="pres">
      <dgm:prSet presAssocID="{6126B2DB-13C7-4F19-8C1C-A84864430494}" presName="parTransTwo" presStyleCnt="0"/>
      <dgm:spPr/>
    </dgm:pt>
    <dgm:pt modelId="{C1975618-DC81-4BC3-8DBD-326527ABCC4F}" type="pres">
      <dgm:prSet presAssocID="{6126B2DB-13C7-4F19-8C1C-A84864430494}" presName="horzTwo" presStyleCnt="0"/>
      <dgm:spPr/>
    </dgm:pt>
    <dgm:pt modelId="{9807F5DA-59EE-4890-A372-D95315376A2D}" type="pres">
      <dgm:prSet presAssocID="{76E1A524-FDD8-4BA0-9AEB-1B66FE8A6F5E}" presName="vertThree" presStyleCnt="0"/>
      <dgm:spPr/>
    </dgm:pt>
    <dgm:pt modelId="{ABBA6D98-47FA-4A33-88F0-B40BFCAFC874}" type="pres">
      <dgm:prSet presAssocID="{76E1A524-FDD8-4BA0-9AEB-1B66FE8A6F5E}" presName="txThree" presStyleLbl="node3" presStyleIdx="2" presStyleCnt="3">
        <dgm:presLayoutVars>
          <dgm:chPref val="3"/>
        </dgm:presLayoutVars>
      </dgm:prSet>
      <dgm:spPr/>
    </dgm:pt>
    <dgm:pt modelId="{B275056D-ECB5-416A-B9F2-1564ECC254F5}" type="pres">
      <dgm:prSet presAssocID="{76E1A524-FDD8-4BA0-9AEB-1B66FE8A6F5E}" presName="horzThree" presStyleCnt="0"/>
      <dgm:spPr/>
    </dgm:pt>
  </dgm:ptLst>
  <dgm:cxnLst>
    <dgm:cxn modelId="{342ABA0F-2A61-456C-8B55-4E3C29E5208A}" srcId="{331A1F54-E2D0-476D-A92E-DF234F6558D9}" destId="{6126B2DB-13C7-4F19-8C1C-A84864430494}" srcOrd="1" destOrd="0" parTransId="{F425CD4B-8C87-4C78-9EA1-BBD47CE8827E}" sibTransId="{735923B1-3B3F-43FF-BA16-87D309C2BA65}"/>
    <dgm:cxn modelId="{38300D13-5CE5-4079-8D2B-BEA2CF58AFAA}" type="presOf" srcId="{112CD4C9-B278-47C1-97B2-C00088C17EFD}" destId="{BCFFC717-86CB-441A-A23B-5A10203DC975}" srcOrd="0" destOrd="0" presId="urn:microsoft.com/office/officeart/2005/8/layout/hierarchy4"/>
    <dgm:cxn modelId="{33B45615-EAA9-4C1B-9EAB-98A038D52EC5}" srcId="{3B1EFDDE-E1D6-4E71-A81E-95DC97150FDE}" destId="{112CD4C9-B278-47C1-97B2-C00088C17EFD}" srcOrd="0" destOrd="0" parTransId="{8879E344-D13C-4392-BC68-A2388043B9FE}" sibTransId="{29844D2D-A8EE-4D5A-9A5B-4E4999F869A5}"/>
    <dgm:cxn modelId="{70F4621F-2CD0-4262-B366-96FF77FA5026}" type="presOf" srcId="{76E1A524-FDD8-4BA0-9AEB-1B66FE8A6F5E}" destId="{ABBA6D98-47FA-4A33-88F0-B40BFCAFC874}" srcOrd="0" destOrd="0" presId="urn:microsoft.com/office/officeart/2005/8/layout/hierarchy4"/>
    <dgm:cxn modelId="{6844F422-0727-470B-BA1B-7094D0887D78}" srcId="{3B1EFDDE-E1D6-4E71-A81E-95DC97150FDE}" destId="{467E404A-0D44-403B-845B-CB5C1B5D1F61}" srcOrd="1" destOrd="0" parTransId="{10F49C51-C73C-4CC1-9B91-7C4D67142C06}" sibTransId="{4E3CCA4C-8323-44CD-B21C-87BD5E405757}"/>
    <dgm:cxn modelId="{70E8CE35-2533-4921-9C73-1919BE5198BD}" srcId="{6126B2DB-13C7-4F19-8C1C-A84864430494}" destId="{76E1A524-FDD8-4BA0-9AEB-1B66FE8A6F5E}" srcOrd="0" destOrd="0" parTransId="{D2055D63-E041-4CF2-B860-6E2003B05139}" sibTransId="{4CA375F1-DE3D-41AB-B0ED-54721A065BA6}"/>
    <dgm:cxn modelId="{D59B833F-3824-4AB1-BD41-75B57745AA0B}" type="presOf" srcId="{467E404A-0D44-403B-845B-CB5C1B5D1F61}" destId="{B872F68C-3845-4DED-8598-1995DA344205}" srcOrd="0" destOrd="0" presId="urn:microsoft.com/office/officeart/2005/8/layout/hierarchy4"/>
    <dgm:cxn modelId="{4F462E53-0843-40A1-AF4F-B54445F8AC3B}" type="presOf" srcId="{6126B2DB-13C7-4F19-8C1C-A84864430494}" destId="{849C96AE-01D5-48CF-B16E-86E65F7178C3}" srcOrd="0" destOrd="0" presId="urn:microsoft.com/office/officeart/2005/8/layout/hierarchy4"/>
    <dgm:cxn modelId="{C7ABC080-56E7-42B7-85E3-E4FDCB512F01}" type="presOf" srcId="{3B1EFDDE-E1D6-4E71-A81E-95DC97150FDE}" destId="{1664F224-B7BB-48D6-9073-580D14E6BFB0}" srcOrd="0" destOrd="0" presId="urn:microsoft.com/office/officeart/2005/8/layout/hierarchy4"/>
    <dgm:cxn modelId="{7FCDE0A5-5F4B-44F5-A4D0-47BD0058AD0B}" type="presOf" srcId="{331A1F54-E2D0-476D-A92E-DF234F6558D9}" destId="{169F1FCA-2FC6-41F1-8BBE-A96A58211CB2}" srcOrd="0" destOrd="0" presId="urn:microsoft.com/office/officeart/2005/8/layout/hierarchy4"/>
    <dgm:cxn modelId="{193C6CCC-0285-4394-AB3D-8672ADDABCE9}" srcId="{24F29D57-74D3-4E0E-9220-792DC0174050}" destId="{331A1F54-E2D0-476D-A92E-DF234F6558D9}" srcOrd="0" destOrd="0" parTransId="{7A8345A2-DFCE-4C88-9CCB-834C806A186A}" sibTransId="{2A5E7D6D-D947-42D7-82F2-828B01F21FC4}"/>
    <dgm:cxn modelId="{280FCDDA-95C8-4808-BC77-0076D520ED7A}" type="presOf" srcId="{24F29D57-74D3-4E0E-9220-792DC0174050}" destId="{FD41B703-7D6E-4166-9B89-1517E3C2257C}" srcOrd="0" destOrd="0" presId="urn:microsoft.com/office/officeart/2005/8/layout/hierarchy4"/>
    <dgm:cxn modelId="{FE6D25DD-F2CE-4E36-8923-FADE475F7F32}" srcId="{331A1F54-E2D0-476D-A92E-DF234F6558D9}" destId="{3B1EFDDE-E1D6-4E71-A81E-95DC97150FDE}" srcOrd="0" destOrd="0" parTransId="{F54C7586-9634-413C-9026-7B40EEDB6790}" sibTransId="{FB21A607-56AC-4039-B868-12EA8EAD3AD1}"/>
    <dgm:cxn modelId="{E814163F-CC2F-48B1-BBAC-9AB7636DF66F}" type="presParOf" srcId="{FD41B703-7D6E-4166-9B89-1517E3C2257C}" destId="{9DFC968C-4DFD-4833-9F00-678DD646D67A}" srcOrd="0" destOrd="0" presId="urn:microsoft.com/office/officeart/2005/8/layout/hierarchy4"/>
    <dgm:cxn modelId="{0569C8A1-62C0-40BD-9D6B-9C68C8D5D570}" type="presParOf" srcId="{9DFC968C-4DFD-4833-9F00-678DD646D67A}" destId="{169F1FCA-2FC6-41F1-8BBE-A96A58211CB2}" srcOrd="0" destOrd="0" presId="urn:microsoft.com/office/officeart/2005/8/layout/hierarchy4"/>
    <dgm:cxn modelId="{E928134A-A3A0-461E-830B-055C50C1EA83}" type="presParOf" srcId="{9DFC968C-4DFD-4833-9F00-678DD646D67A}" destId="{C0A2E35F-656D-48AA-A5AD-269AFACF6CD1}" srcOrd="1" destOrd="0" presId="urn:microsoft.com/office/officeart/2005/8/layout/hierarchy4"/>
    <dgm:cxn modelId="{60611CC8-8B5E-469F-A1BF-F42A4B9DA71E}" type="presParOf" srcId="{9DFC968C-4DFD-4833-9F00-678DD646D67A}" destId="{76DBA1AD-08B7-45DA-9B4A-11307EE8EA1F}" srcOrd="2" destOrd="0" presId="urn:microsoft.com/office/officeart/2005/8/layout/hierarchy4"/>
    <dgm:cxn modelId="{28A39B4B-FFA5-4EC7-87AB-F4DA4820E50E}" type="presParOf" srcId="{76DBA1AD-08B7-45DA-9B4A-11307EE8EA1F}" destId="{C3682C7A-9C74-476B-9A4C-DE90FB766C45}" srcOrd="0" destOrd="0" presId="urn:microsoft.com/office/officeart/2005/8/layout/hierarchy4"/>
    <dgm:cxn modelId="{090A7192-CA4C-4AE7-A48A-AE4B2085FF2A}" type="presParOf" srcId="{C3682C7A-9C74-476B-9A4C-DE90FB766C45}" destId="{1664F224-B7BB-48D6-9073-580D14E6BFB0}" srcOrd="0" destOrd="0" presId="urn:microsoft.com/office/officeart/2005/8/layout/hierarchy4"/>
    <dgm:cxn modelId="{C3AA3B7F-4DF9-4A15-9B87-FD50B7D2A6D8}" type="presParOf" srcId="{C3682C7A-9C74-476B-9A4C-DE90FB766C45}" destId="{493C98BE-C537-46CC-90CB-BEC5E2D7884E}" srcOrd="1" destOrd="0" presId="urn:microsoft.com/office/officeart/2005/8/layout/hierarchy4"/>
    <dgm:cxn modelId="{3715E616-19CB-45E1-A9D3-E94C968EBC61}" type="presParOf" srcId="{C3682C7A-9C74-476B-9A4C-DE90FB766C45}" destId="{5FC38E73-C08E-4BA5-8451-1B9EFA453B03}" srcOrd="2" destOrd="0" presId="urn:microsoft.com/office/officeart/2005/8/layout/hierarchy4"/>
    <dgm:cxn modelId="{0B8D9F89-855C-4DAD-9D41-712829FD938F}" type="presParOf" srcId="{5FC38E73-C08E-4BA5-8451-1B9EFA453B03}" destId="{C8CD2FA9-6C50-4A4D-86C4-198AB60BE8EE}" srcOrd="0" destOrd="0" presId="urn:microsoft.com/office/officeart/2005/8/layout/hierarchy4"/>
    <dgm:cxn modelId="{46AD1393-0B82-4230-A1AE-4F1EFEB918B2}" type="presParOf" srcId="{C8CD2FA9-6C50-4A4D-86C4-198AB60BE8EE}" destId="{BCFFC717-86CB-441A-A23B-5A10203DC975}" srcOrd="0" destOrd="0" presId="urn:microsoft.com/office/officeart/2005/8/layout/hierarchy4"/>
    <dgm:cxn modelId="{0B4A8429-AC3F-419F-8572-012167841CFE}" type="presParOf" srcId="{C8CD2FA9-6C50-4A4D-86C4-198AB60BE8EE}" destId="{C8C85D0D-E221-4DB2-A2C9-915997092FC6}" srcOrd="1" destOrd="0" presId="urn:microsoft.com/office/officeart/2005/8/layout/hierarchy4"/>
    <dgm:cxn modelId="{0C832567-9434-4BAD-A6A7-353AAB30367F}" type="presParOf" srcId="{5FC38E73-C08E-4BA5-8451-1B9EFA453B03}" destId="{DD7605C8-6B96-42C9-98DE-3FFDDAF244DD}" srcOrd="1" destOrd="0" presId="urn:microsoft.com/office/officeart/2005/8/layout/hierarchy4"/>
    <dgm:cxn modelId="{A25745F2-4235-4692-8002-672CFC71210E}" type="presParOf" srcId="{5FC38E73-C08E-4BA5-8451-1B9EFA453B03}" destId="{BCFA3F0E-6D4B-4803-95D7-11536BA25C56}" srcOrd="2" destOrd="0" presId="urn:microsoft.com/office/officeart/2005/8/layout/hierarchy4"/>
    <dgm:cxn modelId="{F1DEFE0F-05F2-4221-9408-A61F774B87F2}" type="presParOf" srcId="{BCFA3F0E-6D4B-4803-95D7-11536BA25C56}" destId="{B872F68C-3845-4DED-8598-1995DA344205}" srcOrd="0" destOrd="0" presId="urn:microsoft.com/office/officeart/2005/8/layout/hierarchy4"/>
    <dgm:cxn modelId="{F294410D-D91C-4ACC-BB87-ED2C454455F6}" type="presParOf" srcId="{BCFA3F0E-6D4B-4803-95D7-11536BA25C56}" destId="{DF957EA3-CF98-4EAC-9838-1AE2918FF471}" srcOrd="1" destOrd="0" presId="urn:microsoft.com/office/officeart/2005/8/layout/hierarchy4"/>
    <dgm:cxn modelId="{63EF3118-1FFE-4566-8BDA-2FD74711A99B}" type="presParOf" srcId="{76DBA1AD-08B7-45DA-9B4A-11307EE8EA1F}" destId="{BD055121-E4AC-4373-BEDD-36CCC59AA14E}" srcOrd="1" destOrd="0" presId="urn:microsoft.com/office/officeart/2005/8/layout/hierarchy4"/>
    <dgm:cxn modelId="{A1F83E50-ACD4-4D3B-AA31-A78ED096E9B7}" type="presParOf" srcId="{76DBA1AD-08B7-45DA-9B4A-11307EE8EA1F}" destId="{09CAD79E-02BC-4D8E-AE61-F928951CB7A0}" srcOrd="2" destOrd="0" presId="urn:microsoft.com/office/officeart/2005/8/layout/hierarchy4"/>
    <dgm:cxn modelId="{985EA2D9-8A21-4136-93A4-0E9DE39CAFD8}" type="presParOf" srcId="{09CAD79E-02BC-4D8E-AE61-F928951CB7A0}" destId="{849C96AE-01D5-48CF-B16E-86E65F7178C3}" srcOrd="0" destOrd="0" presId="urn:microsoft.com/office/officeart/2005/8/layout/hierarchy4"/>
    <dgm:cxn modelId="{D0A7E32D-3CFE-4096-91A0-3216C9976368}" type="presParOf" srcId="{09CAD79E-02BC-4D8E-AE61-F928951CB7A0}" destId="{59F76D87-CD1F-4843-A90D-FBB5779613BA}" srcOrd="1" destOrd="0" presId="urn:microsoft.com/office/officeart/2005/8/layout/hierarchy4"/>
    <dgm:cxn modelId="{0288AB50-F6E1-4CE3-9D49-ED4D56DF9BEC}" type="presParOf" srcId="{09CAD79E-02BC-4D8E-AE61-F928951CB7A0}" destId="{C1975618-DC81-4BC3-8DBD-326527ABCC4F}" srcOrd="2" destOrd="0" presId="urn:microsoft.com/office/officeart/2005/8/layout/hierarchy4"/>
    <dgm:cxn modelId="{7EE65757-77CF-4AD9-8ECD-737A057175B0}" type="presParOf" srcId="{C1975618-DC81-4BC3-8DBD-326527ABCC4F}" destId="{9807F5DA-59EE-4890-A372-D95315376A2D}" srcOrd="0" destOrd="0" presId="urn:microsoft.com/office/officeart/2005/8/layout/hierarchy4"/>
    <dgm:cxn modelId="{6CEBFF67-F860-42CE-B32C-3A0D6E6718DE}" type="presParOf" srcId="{9807F5DA-59EE-4890-A372-D95315376A2D}" destId="{ABBA6D98-47FA-4A33-88F0-B40BFCAFC874}" srcOrd="0" destOrd="0" presId="urn:microsoft.com/office/officeart/2005/8/layout/hierarchy4"/>
    <dgm:cxn modelId="{B5E69CCA-7F9F-481E-B4B2-A52229176527}" type="presParOf" srcId="{9807F5DA-59EE-4890-A372-D95315376A2D}" destId="{B275056D-ECB5-416A-B9F2-1564ECC254F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F1FCA-2FC6-41F1-8BBE-A96A58211CB2}">
      <dsp:nvSpPr>
        <dsp:cNvPr id="0" name=""/>
        <dsp:cNvSpPr/>
      </dsp:nvSpPr>
      <dsp:spPr>
        <a:xfrm>
          <a:off x="0" y="0"/>
          <a:ext cx="10087982" cy="14797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900" kern="1200" dirty="0">
              <a:cs typeface="B Titr" panose="00000700000000000000" pitchFamily="2" charset="-78"/>
            </a:rPr>
            <a:t>بنر 2*3 متر      50 عدد</a:t>
          </a:r>
          <a:endParaRPr lang="en-US" sz="4900" kern="1200" dirty="0">
            <a:cs typeface="B Titr" panose="00000700000000000000" pitchFamily="2" charset="-78"/>
          </a:endParaRPr>
        </a:p>
      </dsp:txBody>
      <dsp:txXfrm>
        <a:off x="43342" y="43342"/>
        <a:ext cx="10001298" cy="1393110"/>
      </dsp:txXfrm>
    </dsp:sp>
    <dsp:sp modelId="{1664F224-B7BB-48D6-9073-580D14E6BFB0}">
      <dsp:nvSpPr>
        <dsp:cNvPr id="0" name=""/>
        <dsp:cNvSpPr/>
      </dsp:nvSpPr>
      <dsp:spPr>
        <a:xfrm>
          <a:off x="1157" y="1657744"/>
          <a:ext cx="6589782" cy="14797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900" kern="1200" dirty="0">
              <a:cs typeface="B Titr" panose="00000700000000000000" pitchFamily="2" charset="-78"/>
            </a:rPr>
            <a:t>بنر استندی 160عدد</a:t>
          </a:r>
          <a:endParaRPr lang="en-US" sz="4900" kern="1200" dirty="0">
            <a:cs typeface="B Titr" panose="00000700000000000000" pitchFamily="2" charset="-78"/>
          </a:endParaRPr>
        </a:p>
      </dsp:txBody>
      <dsp:txXfrm>
        <a:off x="44499" y="1701086"/>
        <a:ext cx="6503098" cy="1393110"/>
      </dsp:txXfrm>
    </dsp:sp>
    <dsp:sp modelId="{BCFFC717-86CB-441A-A23B-5A10203DC975}">
      <dsp:nvSpPr>
        <dsp:cNvPr id="0" name=""/>
        <dsp:cNvSpPr/>
      </dsp:nvSpPr>
      <dsp:spPr>
        <a:xfrm>
          <a:off x="1157" y="3311912"/>
          <a:ext cx="3227121" cy="1479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800" kern="1200" dirty="0">
              <a:cs typeface="B Titr" panose="00000700000000000000" pitchFamily="2" charset="-78"/>
            </a:rPr>
            <a:t>پوستر 400 عدد</a:t>
          </a:r>
          <a:endParaRPr lang="en-US" sz="3800" kern="1200" dirty="0">
            <a:cs typeface="B Titr" panose="00000700000000000000" pitchFamily="2" charset="-78"/>
          </a:endParaRPr>
        </a:p>
      </dsp:txBody>
      <dsp:txXfrm>
        <a:off x="44499" y="3355254"/>
        <a:ext cx="3140437" cy="1393110"/>
      </dsp:txXfrm>
    </dsp:sp>
    <dsp:sp modelId="{B872F68C-3845-4DED-8598-1995DA344205}">
      <dsp:nvSpPr>
        <dsp:cNvPr id="0" name=""/>
        <dsp:cNvSpPr/>
      </dsp:nvSpPr>
      <dsp:spPr>
        <a:xfrm>
          <a:off x="3363818" y="3311912"/>
          <a:ext cx="3227121" cy="1479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800" kern="1200" dirty="0">
              <a:cs typeface="B Titr" panose="00000700000000000000" pitchFamily="2" charset="-78"/>
            </a:rPr>
            <a:t>بروشور 200 عدد</a:t>
          </a:r>
          <a:endParaRPr lang="en-US" sz="3800" kern="1200" dirty="0">
            <a:cs typeface="B Titr" panose="00000700000000000000" pitchFamily="2" charset="-78"/>
          </a:endParaRPr>
        </a:p>
      </dsp:txBody>
      <dsp:txXfrm>
        <a:off x="3407160" y="3355254"/>
        <a:ext cx="3140437" cy="1393110"/>
      </dsp:txXfrm>
    </dsp:sp>
    <dsp:sp modelId="{849C96AE-01D5-48CF-B16E-86E65F7178C3}">
      <dsp:nvSpPr>
        <dsp:cNvPr id="0" name=""/>
        <dsp:cNvSpPr/>
      </dsp:nvSpPr>
      <dsp:spPr>
        <a:xfrm>
          <a:off x="6862018" y="1657744"/>
          <a:ext cx="3227121" cy="14797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900" kern="1200" dirty="0">
              <a:cs typeface="B Titr" panose="00000700000000000000" pitchFamily="2" charset="-78"/>
            </a:rPr>
            <a:t>بج 50 عدد</a:t>
          </a:r>
          <a:endParaRPr lang="en-US" sz="4900" kern="1200" dirty="0">
            <a:cs typeface="B Titr" panose="00000700000000000000" pitchFamily="2" charset="-78"/>
          </a:endParaRPr>
        </a:p>
      </dsp:txBody>
      <dsp:txXfrm>
        <a:off x="6905360" y="1701086"/>
        <a:ext cx="3140437" cy="1393110"/>
      </dsp:txXfrm>
    </dsp:sp>
    <dsp:sp modelId="{ABBA6D98-47FA-4A33-88F0-B40BFCAFC874}">
      <dsp:nvSpPr>
        <dsp:cNvPr id="0" name=""/>
        <dsp:cNvSpPr/>
      </dsp:nvSpPr>
      <dsp:spPr>
        <a:xfrm>
          <a:off x="6862018" y="3311912"/>
          <a:ext cx="3227121" cy="1479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800" kern="1200" dirty="0">
              <a:cs typeface="B Titr" panose="00000700000000000000" pitchFamily="2" charset="-78"/>
            </a:rPr>
            <a:t>جلیقه 90 عدد</a:t>
          </a:r>
          <a:endParaRPr lang="en-US" sz="3800" kern="1200" dirty="0">
            <a:cs typeface="B Titr" panose="00000700000000000000" pitchFamily="2" charset="-78"/>
          </a:endParaRPr>
        </a:p>
      </dsp:txBody>
      <dsp:txXfrm>
        <a:off x="6905360" y="3355254"/>
        <a:ext cx="3140437" cy="1393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1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7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7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0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4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9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1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9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5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0850D-A754-4AB7-8876-9E7ADA18EB89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BD508-2C09-453C-97CA-3DD468E4D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hc.mui.ac.ir/fa/FAMA%20Secretariat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hc.mui.ac.ir/fa/Related%20New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itaa.com/rasanebehdasht/1285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itaa.com/rasanebehdasht/12464" TargetMode="External"/><Relationship Id="rId13" Type="http://schemas.openxmlformats.org/officeDocument/2006/relationships/image" Target="../media/image38.PNG"/><Relationship Id="rId3" Type="http://schemas.openxmlformats.org/officeDocument/2006/relationships/hyperlink" Target="https://eitaa.com/rasanebehdasht/12854" TargetMode="External"/><Relationship Id="rId7" Type="http://schemas.openxmlformats.org/officeDocument/2006/relationships/hyperlink" Target="https://eitaa.com/rasanebehdasht/12520" TargetMode="External"/><Relationship Id="rId12" Type="http://schemas.openxmlformats.org/officeDocument/2006/relationships/hyperlink" Target="https://eitaa.com/rasanebehdasht/1243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itaa.com/rasanebehdasht/12564" TargetMode="External"/><Relationship Id="rId11" Type="http://schemas.openxmlformats.org/officeDocument/2006/relationships/hyperlink" Target="https://eitaa.com/rasanebehdasht/12441" TargetMode="External"/><Relationship Id="rId5" Type="http://schemas.openxmlformats.org/officeDocument/2006/relationships/hyperlink" Target="https://eitaa.com/rasanebehdasht/12613" TargetMode="External"/><Relationship Id="rId10" Type="http://schemas.openxmlformats.org/officeDocument/2006/relationships/hyperlink" Target="https://eitaa.com/rasanebehdasht/12450" TargetMode="External"/><Relationship Id="rId4" Type="http://schemas.openxmlformats.org/officeDocument/2006/relationships/hyperlink" Target="https://eitaa.com/rasanebehdasht/12635" TargetMode="External"/><Relationship Id="rId9" Type="http://schemas.openxmlformats.org/officeDocument/2006/relationships/hyperlink" Target="https://eitaa.com/rasanebehdasht/1245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itaa.com/rasanebehdasht/1263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phc.mui.ac.ir/sites/phc/files/video/%D9%BE%D8%A7%D8%AF%DA%A9%D8%B3%D8%AA%20%D9%BE%D8%B2%D8%B4%DA%A9%20%D8%AE%D8%A7%D9%86%D9%88%D8%A7%D8%AF%D9%87.mp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93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67" y="2714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6000" dirty="0">
                <a:solidFill>
                  <a:schemeClr val="accent5">
                    <a:lumMod val="75000"/>
                  </a:schemeClr>
                </a:solidFill>
                <a:cs typeface="B Titr" panose="00000700000000000000" pitchFamily="2" charset="-78"/>
              </a:rPr>
              <a:t>میز خدمت</a:t>
            </a:r>
            <a:endParaRPr lang="en-US" sz="6000" dirty="0">
              <a:solidFill>
                <a:schemeClr val="accent5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486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90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41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67" y="2714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6000" dirty="0">
                <a:solidFill>
                  <a:schemeClr val="accent5">
                    <a:lumMod val="75000"/>
                  </a:schemeClr>
                </a:solidFill>
                <a:cs typeface="B Titr" panose="00000700000000000000" pitchFamily="2" charset="-78"/>
              </a:rPr>
              <a:t>جلسات آموزشی</a:t>
            </a:r>
            <a:endParaRPr lang="en-US" sz="6000" dirty="0">
              <a:solidFill>
                <a:schemeClr val="accent5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2004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246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527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29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85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2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648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67" y="2714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6000" dirty="0">
                <a:solidFill>
                  <a:schemeClr val="accent5">
                    <a:lumMod val="75000"/>
                  </a:schemeClr>
                </a:solidFill>
                <a:cs typeface="B Titr" panose="00000700000000000000" pitchFamily="2" charset="-78"/>
              </a:rPr>
              <a:t>نصب بیلبورد، بنر و پوستر و ...</a:t>
            </a:r>
            <a:endParaRPr lang="en-US" sz="6000" dirty="0">
              <a:solidFill>
                <a:schemeClr val="accent5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0232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32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8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604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40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821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579" y="829358"/>
            <a:ext cx="10515600" cy="1325563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نصب بنر در مراکز خدمات جامع سلامت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7" y="2008505"/>
            <a:ext cx="310065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23" y="2001471"/>
            <a:ext cx="2926081" cy="4358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74" y="2008505"/>
            <a:ext cx="46564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7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658" y="8293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200" dirty="0">
                <a:cs typeface="B Titr" panose="00000700000000000000" pitchFamily="2" charset="-78"/>
              </a:rPr>
              <a:t>نصب بنر در مرکز خدمات جامع سلامت فلاورجان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8" y="1922248"/>
            <a:ext cx="3944815" cy="44873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23" y="1922249"/>
            <a:ext cx="6611814" cy="44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65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67" y="2714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6000" dirty="0">
                <a:solidFill>
                  <a:schemeClr val="accent5">
                    <a:lumMod val="75000"/>
                  </a:schemeClr>
                </a:solidFill>
                <a:cs typeface="B Titr" panose="00000700000000000000" pitchFamily="2" charset="-78"/>
              </a:rPr>
              <a:t>تبلیغات فضای مجازی</a:t>
            </a:r>
            <a:endParaRPr lang="en-US" sz="6000" dirty="0">
              <a:solidFill>
                <a:schemeClr val="accent5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204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57729"/>
              </p:ext>
            </p:extLst>
          </p:nvPr>
        </p:nvGraphicFramePr>
        <p:xfrm>
          <a:off x="1313645" y="1519710"/>
          <a:ext cx="9414455" cy="4855334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456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7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39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>
                          <a:effectLst/>
                          <a:cs typeface="B Titr" panose="00000700000000000000" pitchFamily="2" charset="-78"/>
                        </a:rPr>
                        <a:t>فهرست مطالب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ردیف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موضوع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معرفی طرح توسط معاون بهداشت دانشگاه علوم پزشکی اصفهان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>
                          <a:effectLst/>
                          <a:cs typeface="B Titr" panose="00000700000000000000" pitchFamily="2" charset="-78"/>
                        </a:rPr>
                        <a:t>تشکیل جلسات </a:t>
                      </a: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هماهنگی و</a:t>
                      </a:r>
                      <a:r>
                        <a:rPr lang="fa-IR" sz="2400" baseline="0">
                          <a:effectLst/>
                          <a:cs typeface="B Titr" panose="00000700000000000000" pitchFamily="2" charset="-78"/>
                        </a:rPr>
                        <a:t> برنامه ریزی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سخرانی پیش از خطبه های نماز جمعه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برپایی میز خدمت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برگزاری دوره آموزشی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نصب بنر  و پوستر و بیلبورد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اطلاع رسانی در فضای مجازی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فضای مجازی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3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>
                          <a:effectLst/>
                          <a:cs typeface="B Titr" panose="00000700000000000000" pitchFamily="2" charset="-78"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>
                          <a:effectLst/>
                          <a:cs typeface="B Titr" panose="00000700000000000000" pitchFamily="2" charset="-78"/>
                        </a:rPr>
                        <a:t>محصولات فرهنگی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993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394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40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248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730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013" y="8293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انتشار اخبار مرتبط در سایت وزارت بهداشت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4" y="1828800"/>
            <a:ext cx="9917722" cy="4677460"/>
          </a:xfrm>
        </p:spPr>
      </p:pic>
    </p:spTree>
    <p:extLst>
      <p:ext uri="{BB962C8B-B14F-4D97-AF65-F5344CB8AC3E}">
        <p14:creationId xmlns:p14="http://schemas.microsoft.com/office/powerpoint/2010/main" val="1562980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5902" y="6316394"/>
            <a:ext cx="63023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https://phc.mui.ac.ir/fa/FAMA%20Secretariat</a:t>
            </a:r>
            <a:endParaRPr lang="en-US" dirty="0">
              <a:solidFill>
                <a:prstClr val="black"/>
              </a:solidFill>
            </a:endParaRPr>
          </a:p>
          <a:p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3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117" y="1929838"/>
            <a:ext cx="10515600" cy="54864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hlinkClick r:id="rId3"/>
              </a:rPr>
              <a:t>https://phc.mui.ac.ir/fa/Related%20News</a:t>
            </a: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1717" y="8785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>
                <a:cs typeface="B Titr" panose="00000700000000000000" pitchFamily="2" charset="-78"/>
              </a:rPr>
              <a:t>انتشار 75 خبر مرتبط در سایت معاونت بهداشت دانشگاه علوم پزشکی اصفهان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7" y="2478478"/>
            <a:ext cx="10058400" cy="40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24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54" y="1881896"/>
            <a:ext cx="10415954" cy="463144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2268" y="8223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200" dirty="0">
                <a:solidFill>
                  <a:prstClr val="black"/>
                </a:solidFill>
                <a:cs typeface="B Titr" panose="00000700000000000000" pitchFamily="2" charset="-78"/>
              </a:rPr>
              <a:t>اخبار منتشر شده در سایت معاونت بهداشت دانشگاه علوم پزشکی اصفهان </a:t>
            </a:r>
          </a:p>
        </p:txBody>
      </p:sp>
    </p:spTree>
    <p:extLst>
      <p:ext uri="{BB962C8B-B14F-4D97-AF65-F5344CB8AC3E}">
        <p14:creationId xmlns:p14="http://schemas.microsoft.com/office/powerpoint/2010/main" val="1384256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92" y="1941342"/>
            <a:ext cx="9256540" cy="4586019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850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400" dirty="0">
                <a:solidFill>
                  <a:prstClr val="black"/>
                </a:solidFill>
                <a:cs typeface="B Titr" panose="00000700000000000000" pitchFamily="2" charset="-78"/>
              </a:rPr>
              <a:t>اخبار منتشر شده در سایت معاونت بهداشت و سایت شبکه بهداشت و درمان فلاورجان</a:t>
            </a:r>
          </a:p>
        </p:txBody>
      </p:sp>
    </p:spTree>
    <p:extLst>
      <p:ext uri="{BB962C8B-B14F-4D97-AF65-F5344CB8AC3E}">
        <p14:creationId xmlns:p14="http://schemas.microsoft.com/office/powerpoint/2010/main" val="2481234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12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انشار اخبار مرتبط در کانال معاونت بهداشت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2" y="1744394"/>
            <a:ext cx="8299939" cy="4733731"/>
          </a:xfrm>
        </p:spPr>
      </p:pic>
    </p:spTree>
    <p:extLst>
      <p:ext uri="{BB962C8B-B14F-4D97-AF65-F5344CB8AC3E}">
        <p14:creationId xmlns:p14="http://schemas.microsoft.com/office/powerpoint/2010/main" val="3694044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4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معرفی طرح توسط معاون بهداشت دانشگاه علوم پزشکی اصفهان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7816"/>
            <a:ext cx="10515600" cy="630481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https://eitaa.com/rasanebehdasht/12854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09" y="2498297"/>
            <a:ext cx="9888330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9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563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>
                <a:cs typeface="B Titr" panose="00000700000000000000" pitchFamily="2" charset="-78"/>
              </a:rPr>
              <a:t>انتشار کلیپ و موشن گرافی معرفی پزشک خانواده در فضای مجازی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831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3"/>
              </a:rPr>
              <a:t>https://eitaa.com/rasanebehdasht/12854</a:t>
            </a:r>
            <a:endParaRPr lang="en-US" dirty="0"/>
          </a:p>
          <a:p>
            <a:r>
              <a:rPr lang="en-US" dirty="0">
                <a:hlinkClick r:id="rId4"/>
              </a:rPr>
              <a:t>https://eitaa.com/rasanebehdasht/12635</a:t>
            </a:r>
            <a:endParaRPr lang="en-US" dirty="0"/>
          </a:p>
          <a:p>
            <a:r>
              <a:rPr lang="en-US" dirty="0">
                <a:hlinkClick r:id="rId5"/>
              </a:rPr>
              <a:t>https://eitaa.com/rasanebehdasht/12613</a:t>
            </a:r>
            <a:endParaRPr lang="en-US" dirty="0"/>
          </a:p>
          <a:p>
            <a:r>
              <a:rPr lang="en-US" dirty="0">
                <a:hlinkClick r:id="rId6"/>
              </a:rPr>
              <a:t>https://eitaa.com/rasanebehdasht/12564</a:t>
            </a:r>
            <a:endParaRPr lang="en-US" dirty="0"/>
          </a:p>
          <a:p>
            <a:r>
              <a:rPr lang="en-US" dirty="0">
                <a:hlinkClick r:id="rId7"/>
              </a:rPr>
              <a:t>https://eitaa.com/rasanebehdasht/12520</a:t>
            </a:r>
            <a:endParaRPr lang="en-US" dirty="0"/>
          </a:p>
          <a:p>
            <a:r>
              <a:rPr lang="en-US" dirty="0">
                <a:hlinkClick r:id="rId8"/>
              </a:rPr>
              <a:t>https://eitaa.com/rasanebehdasht/12464</a:t>
            </a:r>
            <a:endParaRPr lang="en-US" dirty="0"/>
          </a:p>
          <a:p>
            <a:r>
              <a:rPr lang="en-US" dirty="0">
                <a:hlinkClick r:id="rId9"/>
              </a:rPr>
              <a:t>https://eitaa.com/rasanebehdasht/12454</a:t>
            </a:r>
            <a:endParaRPr lang="fa-IR" dirty="0"/>
          </a:p>
          <a:p>
            <a:r>
              <a:rPr lang="en-US" dirty="0">
                <a:hlinkClick r:id="rId10"/>
              </a:rPr>
              <a:t>https://eitaa.com/rasanebehdasht/12450</a:t>
            </a:r>
            <a:endParaRPr lang="fa-IR" dirty="0"/>
          </a:p>
          <a:p>
            <a:r>
              <a:rPr lang="en-US" dirty="0">
                <a:hlinkClick r:id="rId11"/>
              </a:rPr>
              <a:t>https://eitaa.com/rasanebehdasht/12441</a:t>
            </a:r>
            <a:endParaRPr lang="fa-IR" dirty="0"/>
          </a:p>
          <a:p>
            <a:r>
              <a:rPr lang="en-US" dirty="0">
                <a:hlinkClick r:id="rId12"/>
              </a:rPr>
              <a:t>https://eitaa.com/rasanebehdasht/12430</a:t>
            </a:r>
            <a:endParaRPr lang="fa-I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42" y="1824283"/>
            <a:ext cx="3674720" cy="45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0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9359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>
                <a:cs typeface="B Titr" panose="00000700000000000000" pitchFamily="2" charset="-78"/>
              </a:rPr>
              <a:t>انتشار پادکست پزشکی خانواده و نظام ارجاع در فضای مجازی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616" y="2154922"/>
            <a:ext cx="5502440" cy="4351338"/>
          </a:xfrm>
        </p:spPr>
        <p:txBody>
          <a:bodyPr/>
          <a:lstStyle/>
          <a:p>
            <a:pPr algn="just"/>
            <a:r>
              <a:rPr lang="en-US" dirty="0">
                <a:hlinkClick r:id="rId3"/>
              </a:rPr>
              <a:t>https://eitaa.com/rasanebehdasht/12636</a:t>
            </a:r>
            <a:endParaRPr lang="fa-IR" dirty="0"/>
          </a:p>
          <a:p>
            <a:pPr algn="just"/>
            <a:r>
              <a:rPr lang="en-US" dirty="0">
                <a:hlinkClick r:id="rId4"/>
              </a:rPr>
              <a:t>https://phc.mui.ac.ir/sites/phc/files/video/%D9%BE%D8%A7%D8%AF%DA%A9%D8%B3%D8%AA%20%D9%BE%D8%B2%D8%B4%DA%A9%20%D8%AE%D8%A7%D9%86%D9%88%D8%A7%D8%AF%D9%87.mp4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40" y="2154922"/>
            <a:ext cx="5334744" cy="37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0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67" y="2714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6000" dirty="0">
                <a:solidFill>
                  <a:schemeClr val="accent5">
                    <a:lumMod val="75000"/>
                  </a:schemeClr>
                </a:solidFill>
                <a:cs typeface="B Titr" panose="00000700000000000000" pitchFamily="2" charset="-78"/>
              </a:rPr>
              <a:t>محصولات فرهنگی</a:t>
            </a:r>
            <a:endParaRPr lang="en-US" sz="6000" dirty="0">
              <a:solidFill>
                <a:schemeClr val="accent5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2679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71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تهیه لباس متحدالشکل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7459"/>
            <a:ext cx="4052933" cy="45289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36" y="1787460"/>
            <a:ext cx="6462667" cy="45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19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56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تهیه پرچم و بج سینه پزشکی خانواده و نظام ارجاع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2235"/>
            <a:ext cx="6529557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41" y="2478771"/>
            <a:ext cx="2886075" cy="2828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7600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F48EF1A-1419-4AF1-90AD-FD6AFF037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7543731"/>
              </p:ext>
            </p:extLst>
          </p:nvPr>
        </p:nvGraphicFramePr>
        <p:xfrm>
          <a:off x="1222744" y="1488558"/>
          <a:ext cx="10090298" cy="4795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413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4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67" y="2714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6000" dirty="0">
                <a:solidFill>
                  <a:schemeClr val="accent5">
                    <a:lumMod val="75000"/>
                  </a:schemeClr>
                </a:solidFill>
                <a:cs typeface="B Titr" panose="00000700000000000000" pitchFamily="2" charset="-78"/>
              </a:rPr>
              <a:t>جلسات هماهنگی</a:t>
            </a:r>
            <a:endParaRPr lang="en-US" sz="6000" dirty="0">
              <a:solidFill>
                <a:schemeClr val="accent5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3484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0" y="84699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a-IR" sz="3200" dirty="0">
                <a:solidFill>
                  <a:schemeClr val="tx1">
                    <a:lumMod val="95000"/>
                    <a:lumOff val="5000"/>
                  </a:schemeClr>
                </a:solidFill>
                <a:cs typeface="B Titr" panose="00000700000000000000" pitchFamily="2" charset="-78"/>
              </a:rPr>
              <a:t>اولین جلسه پزشکی خانواده و نظام ارجاع با حضور رئیس دانشگاه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8" y="1867436"/>
            <a:ext cx="10058400" cy="46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957" y="718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a-IR" sz="3200" dirty="0">
                <a:solidFill>
                  <a:schemeClr val="tx1">
                    <a:lumMod val="95000"/>
                    <a:lumOff val="5000"/>
                  </a:schemeClr>
                </a:solidFill>
                <a:cs typeface="B Titr" panose="00000700000000000000" pitchFamily="2" charset="-78"/>
              </a:rPr>
              <a:t>جلسات بررسی روند اجرای طرح با حضور رئیس دانشگاه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57" y="1725768"/>
            <a:ext cx="10058400" cy="482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72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885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445</Words>
  <Application>Microsoft Office PowerPoint</Application>
  <PresentationFormat>Widescreen</PresentationFormat>
  <Paragraphs>62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B Titr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معرفی طرح توسط معاون بهداشت دانشگاه علوم پزشکی اصفهان</vt:lpstr>
      <vt:lpstr>جلسات هماهنگی</vt:lpstr>
      <vt:lpstr>اولین جلسه پزشکی خانواده و نظام ارجاع با حضور رئیس دانشگاه</vt:lpstr>
      <vt:lpstr>جلسات بررسی روند اجرای طرح با حضور رئیس دانشگاه</vt:lpstr>
      <vt:lpstr>PowerPoint Presentation</vt:lpstr>
      <vt:lpstr>PowerPoint Presentation</vt:lpstr>
      <vt:lpstr>میز خدمت</vt:lpstr>
      <vt:lpstr>PowerPoint Presentation</vt:lpstr>
      <vt:lpstr>PowerPoint Presentation</vt:lpstr>
      <vt:lpstr>PowerPoint Presentation</vt:lpstr>
      <vt:lpstr>جلسات آموزشی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نصب بیلبورد، بنر و پوستر و 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نصب بنر در مراکز خدمات جامع سلامت</vt:lpstr>
      <vt:lpstr>نصب بنر در مرکز خدمات جامع سلامت فلاورجان</vt:lpstr>
      <vt:lpstr>تبلیغات فضای مجازی</vt:lpstr>
      <vt:lpstr>PowerPoint Presentation</vt:lpstr>
      <vt:lpstr>PowerPoint Presentation</vt:lpstr>
      <vt:lpstr>PowerPoint Presentation</vt:lpstr>
      <vt:lpstr>PowerPoint Presentation</vt:lpstr>
      <vt:lpstr>انتشار اخبار مرتبط در سایت وزارت بهداشت</vt:lpstr>
      <vt:lpstr>PowerPoint Presentation</vt:lpstr>
      <vt:lpstr>انتشار 75 خبر مرتبط در سایت معاونت بهداشت دانشگاه علوم پزشکی اصفهان </vt:lpstr>
      <vt:lpstr>PowerPoint Presentation</vt:lpstr>
      <vt:lpstr>PowerPoint Presentation</vt:lpstr>
      <vt:lpstr>انشار اخبار مرتبط در کانال معاونت بهداشت</vt:lpstr>
      <vt:lpstr>انتشار کلیپ و موشن گرافی معرفی پزشک خانواده در فضای مجازی</vt:lpstr>
      <vt:lpstr>انتشار پادکست پزشکی خانواده و نظام ارجاع در فضای مجازی</vt:lpstr>
      <vt:lpstr>محصولات فرهنگی</vt:lpstr>
      <vt:lpstr>تهیه لباس متحدالشکل</vt:lpstr>
      <vt:lpstr>تهیه پرچم و بج سینه پزشکی خانواده و نظام ارجاع</vt:lpstr>
      <vt:lpstr>PowerPoint Presentation</vt:lpstr>
      <vt:lpstr>PowerPoint Presentation</vt:lpstr>
    </vt:vector>
  </TitlesOfParts>
  <Company>health.gov.ir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هاشمی دکتز سیده زینب</dc:creator>
  <cp:lastModifiedBy>User</cp:lastModifiedBy>
  <cp:revision>28</cp:revision>
  <dcterms:created xsi:type="dcterms:W3CDTF">2026-06-06T06:15:43Z</dcterms:created>
  <dcterms:modified xsi:type="dcterms:W3CDTF">2026-07-20T04:19:35Z</dcterms:modified>
</cp:coreProperties>
</file>